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3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4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1" r:id="rId1"/>
    <p:sldMasterId id="2147483842" r:id="rId2"/>
    <p:sldMasterId id="2147483848" r:id="rId3"/>
    <p:sldMasterId id="2147483863" r:id="rId4"/>
    <p:sldMasterId id="2147483881" r:id="rId5"/>
  </p:sldMasterIdLst>
  <p:notesMasterIdLst>
    <p:notesMasterId r:id="rId19"/>
  </p:notesMasterIdLst>
  <p:handoutMasterIdLst>
    <p:handoutMasterId r:id="rId20"/>
  </p:handoutMasterIdLst>
  <p:sldIdLst>
    <p:sldId id="1032" r:id="rId6"/>
    <p:sldId id="2147479171" r:id="rId7"/>
    <p:sldId id="2147479173" r:id="rId8"/>
    <p:sldId id="2147479172" r:id="rId9"/>
    <p:sldId id="2147479174" r:id="rId10"/>
    <p:sldId id="1033" r:id="rId11"/>
    <p:sldId id="296" r:id="rId12"/>
    <p:sldId id="719" r:id="rId13"/>
    <p:sldId id="760" r:id="rId14"/>
    <p:sldId id="2147479175" r:id="rId15"/>
    <p:sldId id="2147479176" r:id="rId16"/>
    <p:sldId id="2147479177" r:id="rId17"/>
    <p:sldId id="1036" r:id="rId18"/>
  </p:sldIdLst>
  <p:sldSz cx="12192000" cy="6858000"/>
  <p:notesSz cx="6819900" cy="99187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C9A"/>
    <a:srgbClr val="1F7B28"/>
    <a:srgbClr val="948854"/>
    <a:srgbClr val="AB0D0D"/>
    <a:srgbClr val="BF37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592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16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68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59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 dirty="0"/>
          </a:p>
        </p:txBody>
      </p:sp>
      <p:sp>
        <p:nvSpPr>
          <p:cNvPr id="3" name="Symbol zastępczy daty 2"/>
          <p:cNvSpPr>
            <a:spLocks noGrp="1"/>
          </p:cNvSpPr>
          <p:nvPr>
            <p:ph type="dt" sz="quarter" idx="1"/>
          </p:nvPr>
        </p:nvSpPr>
        <p:spPr>
          <a:xfrm>
            <a:off x="3862388" y="0"/>
            <a:ext cx="29559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BB6581-103E-4191-84C2-0E5BC562FB2B}" type="datetimeFigureOut">
              <a:rPr lang="pl-PL" smtClean="0"/>
              <a:t>11.06.2025</a:t>
            </a:fld>
            <a:endParaRPr lang="pl-PL" dirty="0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2"/>
          </p:nvPr>
        </p:nvSpPr>
        <p:spPr>
          <a:xfrm>
            <a:off x="0" y="9421813"/>
            <a:ext cx="295592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 dirty="0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3"/>
          </p:nvPr>
        </p:nvSpPr>
        <p:spPr>
          <a:xfrm>
            <a:off x="3862388" y="9421813"/>
            <a:ext cx="295592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F3E31B-B790-4679-AF9C-17D2DD217824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9575970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5290" cy="49765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 dirty="0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63032" y="0"/>
            <a:ext cx="2955290" cy="49765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775708-F598-455F-803F-27C20D8F067A}" type="datetimeFigureOut">
              <a:rPr lang="pl-PL" smtClean="0"/>
              <a:t>11.06.2025</a:t>
            </a:fld>
            <a:endParaRPr lang="pl-PL" dirty="0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434975" y="1239838"/>
            <a:ext cx="5949950" cy="33480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 dirty="0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1990" y="4773374"/>
            <a:ext cx="5455920" cy="39054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9421044"/>
            <a:ext cx="2955290" cy="4976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 dirty="0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63032" y="9421044"/>
            <a:ext cx="2955290" cy="4976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CCF1D6-5CE9-48AC-89E9-DF75C3093D93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3511195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3101490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5452990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tags" Target="../tags/tag2.xml"/><Relationship Id="rId7" Type="http://schemas.openxmlformats.org/officeDocument/2006/relationships/image" Target="../media/image5.png"/><Relationship Id="rId2" Type="http://schemas.openxmlformats.org/officeDocument/2006/relationships/tags" Target="../tags/tag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emf"/><Relationship Id="rId5" Type="http://schemas.openxmlformats.org/officeDocument/2006/relationships/oleObject" Target="../embeddings/oleObject1.bin"/><Relationship Id="rId10" Type="http://schemas.openxmlformats.org/officeDocument/2006/relationships/image" Target="../media/image13.svg"/><Relationship Id="rId4" Type="http://schemas.openxmlformats.org/officeDocument/2006/relationships/slideMaster" Target="../slideMasters/slideMaster4.xml"/><Relationship Id="rId9" Type="http://schemas.openxmlformats.org/officeDocument/2006/relationships/image" Target="../media/image6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ymbol zastępczy tekstu 18">
            <a:extLst>
              <a:ext uri="{FF2B5EF4-FFF2-40B4-BE49-F238E27FC236}">
                <a16:creationId xmlns:a16="http://schemas.microsoft.com/office/drawing/2014/main" id="{FDE39FBF-EB79-43D0-B522-EEF3D2C2D11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00088" y="3350773"/>
            <a:ext cx="10553712" cy="88490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ctr">
              <a:buNone/>
              <a:defRPr sz="2133">
                <a:solidFill>
                  <a:srgbClr val="00354B"/>
                </a:solidFill>
                <a:latin typeface="Lato" panose="020F0502020204030203" pitchFamily="34" charset="-18"/>
                <a:cs typeface="Calibri Light" panose="020F0302020204030204" pitchFamily="34" charset="0"/>
              </a:defRPr>
            </a:lvl1pPr>
          </a:lstStyle>
          <a:p>
            <a:pPr lvl="0"/>
            <a:r>
              <a:rPr lang="pl-PL" dirty="0"/>
              <a:t>Podtytuł prezentacji</a:t>
            </a:r>
            <a:br>
              <a:rPr lang="pl-PL" dirty="0"/>
            </a:br>
            <a:r>
              <a:rPr lang="pl-PL" dirty="0"/>
              <a:t>Dwie linie</a:t>
            </a:r>
          </a:p>
        </p:txBody>
      </p:sp>
      <p:sp>
        <p:nvSpPr>
          <p:cNvPr id="3" name="Tytuł 2">
            <a:extLst>
              <a:ext uri="{FF2B5EF4-FFF2-40B4-BE49-F238E27FC236}">
                <a16:creationId xmlns:a16="http://schemas.microsoft.com/office/drawing/2014/main" id="{EA65B441-88E1-4CA1-8E1A-ACEA505520D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108501"/>
            <a:ext cx="10515600" cy="1014881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rgbClr val="00354B"/>
                </a:solidFill>
                <a:latin typeface="Lato Heavy" panose="020F0502020204030203" pitchFamily="34" charset="0"/>
                <a:ea typeface="Lato Heavy" panose="020F0502020204030203" pitchFamily="34" charset="0"/>
                <a:cs typeface="Lato Heavy" panose="020F0502020204030203" pitchFamily="34" charset="0"/>
              </a:defRPr>
            </a:lvl1pPr>
          </a:lstStyle>
          <a:p>
            <a:r>
              <a:rPr lang="pl-PL" dirty="0"/>
              <a:t>Tytuł prezentacji</a:t>
            </a:r>
          </a:p>
        </p:txBody>
      </p:sp>
      <p:sp>
        <p:nvSpPr>
          <p:cNvPr id="13" name="Symbol zastępczy tekstu 18">
            <a:extLst>
              <a:ext uri="{FF2B5EF4-FFF2-40B4-BE49-F238E27FC236}">
                <a16:creationId xmlns:a16="http://schemas.microsoft.com/office/drawing/2014/main" id="{7D820283-A03C-4155-9343-E6C3199AE31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00088" y="5055869"/>
            <a:ext cx="10553712" cy="312544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ctr">
              <a:buNone/>
              <a:defRPr sz="1467">
                <a:solidFill>
                  <a:srgbClr val="00354B"/>
                </a:solidFill>
                <a:latin typeface="Lato" panose="020F0502020204030203" pitchFamily="34" charset="-18"/>
                <a:cs typeface="Calibri Light" panose="020F0302020204030204" pitchFamily="34" charset="0"/>
              </a:defRPr>
            </a:lvl1pPr>
          </a:lstStyle>
          <a:p>
            <a:pPr lvl="0"/>
            <a:r>
              <a:rPr lang="pl-PL" dirty="0"/>
              <a:t>Andrzej Kowalski</a:t>
            </a:r>
          </a:p>
        </p:txBody>
      </p:sp>
      <p:sp>
        <p:nvSpPr>
          <p:cNvPr id="14" name="Symbol zastępczy tekstu 18">
            <a:extLst>
              <a:ext uri="{FF2B5EF4-FFF2-40B4-BE49-F238E27FC236}">
                <a16:creationId xmlns:a16="http://schemas.microsoft.com/office/drawing/2014/main" id="{D42A5104-6814-4AC5-96D4-79882A8F468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00088" y="5449160"/>
            <a:ext cx="10553712" cy="312544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ctr">
              <a:buNone/>
              <a:defRPr sz="1467">
                <a:solidFill>
                  <a:srgbClr val="00354B"/>
                </a:solidFill>
                <a:latin typeface="Lato" panose="020F0502020204030203" pitchFamily="34" charset="-18"/>
                <a:cs typeface="Calibri Light" panose="020F0302020204030204" pitchFamily="34" charset="0"/>
              </a:defRPr>
            </a:lvl1pPr>
          </a:lstStyle>
          <a:p>
            <a:pPr lvl="0"/>
            <a:r>
              <a:rPr lang="pl-PL" dirty="0"/>
              <a:t>16.02.2020 r.</a:t>
            </a:r>
          </a:p>
        </p:txBody>
      </p:sp>
    </p:spTree>
    <p:extLst>
      <p:ext uri="{BB962C8B-B14F-4D97-AF65-F5344CB8AC3E}">
        <p14:creationId xmlns:p14="http://schemas.microsoft.com/office/powerpoint/2010/main" val="5979529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Układ niestandard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ytuł 8">
            <a:extLst>
              <a:ext uri="{FF2B5EF4-FFF2-40B4-BE49-F238E27FC236}">
                <a16:creationId xmlns:a16="http://schemas.microsoft.com/office/drawing/2014/main" id="{120B212E-AD7F-4C45-BBAD-15EC240363C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441772"/>
            <a:ext cx="10515600" cy="1795653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rgbClr val="00354B"/>
                </a:solidFill>
                <a:latin typeface="Lato Heavy" panose="020F0502020204030203" pitchFamily="34" charset="0"/>
                <a:ea typeface="Lato Heavy" panose="020F0502020204030203" pitchFamily="34" charset="0"/>
                <a:cs typeface="Lato Heavy" panose="020F0502020204030203" pitchFamily="34" charset="0"/>
              </a:defRPr>
            </a:lvl1pPr>
          </a:lstStyle>
          <a:p>
            <a:r>
              <a:rPr lang="pl-PL" dirty="0"/>
              <a:t>Zapraszamy do </a:t>
            </a:r>
            <a:br>
              <a:rPr lang="pl-PL" dirty="0"/>
            </a:br>
            <a:r>
              <a:rPr lang="pl-PL" dirty="0"/>
              <a:t>współpracy</a:t>
            </a:r>
          </a:p>
        </p:txBody>
      </p:sp>
    </p:spTree>
    <p:extLst>
      <p:ext uri="{BB962C8B-B14F-4D97-AF65-F5344CB8AC3E}">
        <p14:creationId xmlns:p14="http://schemas.microsoft.com/office/powerpoint/2010/main" val="8397127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ekst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ymbol zastępczy numeru slajdu 5"/>
          <p:cNvSpPr txBox="1">
            <a:spLocks/>
          </p:cNvSpPr>
          <p:nvPr userDrawn="1"/>
        </p:nvSpPr>
        <p:spPr>
          <a:xfrm>
            <a:off x="11120582" y="6211929"/>
            <a:ext cx="267855" cy="198107"/>
          </a:xfrm>
          <a:prstGeom prst="rect">
            <a:avLst/>
          </a:prstGeom>
        </p:spPr>
        <p:txBody>
          <a:bodyPr lIns="0" tIns="0" rIns="0" bIns="0"/>
          <a:lstStyle>
            <a:defPPr>
              <a:defRPr lang="pl-PL"/>
            </a:defPPr>
            <a:lvl1pPr marL="0" algn="r" defTabSz="779252" rtl="0" eaLnBrk="1" latinLnBrk="0" hangingPunct="1">
              <a:defRPr sz="1100" kern="1200">
                <a:solidFill>
                  <a:srgbClr val="003A5D"/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1pPr>
            <a:lvl2pPr marL="389626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79252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68878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8503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48129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37755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27381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17007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300CB-D321-43A8-998C-8919550251CB}" type="slidenum">
              <a:rPr kumimoji="0" lang="pl-PL" sz="933" b="0" i="0" u="none" strike="noStrike" kern="1200" cap="none" spc="0" normalizeH="0" baseline="0" noProof="0" smtClean="0">
                <a:ln>
                  <a:noFill/>
                </a:ln>
                <a:solidFill>
                  <a:srgbClr val="00354B"/>
                </a:solidFill>
                <a:effectLst/>
                <a:uLnTx/>
                <a:uFillTx/>
                <a:latin typeface="Lato" panose="020F0502020204030203" pitchFamily="34" charset="-18"/>
                <a:ea typeface="+mn-ea"/>
                <a:cs typeface="Calibri Light" panose="020F0302020204030204" pitchFamily="34" charset="0"/>
              </a:rPr>
              <a:pPr marL="0" marR="0" lvl="0" indent="0" algn="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pl-PL" sz="1067" b="0" i="0" u="none" strike="noStrike" kern="1200" cap="none" spc="0" normalizeH="0" baseline="0" noProof="0" dirty="0">
              <a:ln>
                <a:noFill/>
              </a:ln>
              <a:solidFill>
                <a:srgbClr val="00354B"/>
              </a:solidFill>
              <a:effectLst/>
              <a:uLnTx/>
              <a:uFillTx/>
              <a:latin typeface="Lato" panose="020F0502020204030203" pitchFamily="34" charset="-18"/>
              <a:ea typeface="+mn-ea"/>
              <a:cs typeface="Calibri Light" panose="020F0302020204030204" pitchFamily="34" charset="0"/>
            </a:endParaRPr>
          </a:p>
        </p:txBody>
      </p:sp>
      <p:sp>
        <p:nvSpPr>
          <p:cNvPr id="6" name="Symbol zastępczy tekstu 30">
            <a:extLst>
              <a:ext uri="{FF2B5EF4-FFF2-40B4-BE49-F238E27FC236}">
                <a16:creationId xmlns:a16="http://schemas.microsoft.com/office/drawing/2014/main" id="{D1CD92CB-686E-497A-8FC9-9E5042C9B04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396180" y="371152"/>
            <a:ext cx="9992256" cy="37241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1600" b="1" spc="0" baseline="0">
                <a:solidFill>
                  <a:srgbClr val="00354B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pPr lvl="0"/>
            <a:r>
              <a:rPr lang="pl-PL" dirty="0"/>
              <a:t>Tytuł slajdu</a:t>
            </a:r>
          </a:p>
        </p:txBody>
      </p:sp>
      <p:sp>
        <p:nvSpPr>
          <p:cNvPr id="5" name="Symbol zastępczy tekstu 1">
            <a:extLst>
              <a:ext uri="{FF2B5EF4-FFF2-40B4-BE49-F238E27FC236}">
                <a16:creationId xmlns:a16="http://schemas.microsoft.com/office/drawing/2014/main" id="{4105B06F-CEFF-46D7-87E4-168EABD6E0A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19004" y="1170346"/>
            <a:ext cx="10569433" cy="4817500"/>
          </a:xfrm>
          <a:prstGeom prst="rect">
            <a:avLst/>
          </a:prstGeom>
        </p:spPr>
        <p:txBody>
          <a:bodyPr numCol="2" spcCol="432000"/>
          <a:lstStyle>
            <a:lvl1pPr marL="0" marR="0" indent="0" algn="just" defTabSz="1038977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-18"/>
              <a:buNone/>
              <a:tabLst/>
              <a:defRPr sz="1467">
                <a:solidFill>
                  <a:srgbClr val="00354B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pPr marL="0" marR="0" lvl="0" indent="0" algn="just" defTabSz="1038977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-18"/>
              <a:buNone/>
              <a:tabLst/>
              <a:defRPr/>
            </a:pPr>
            <a:r>
              <a:rPr lang="pl-PL" sz="1467" dirty="0"/>
              <a:t>Lorem </a:t>
            </a:r>
            <a:r>
              <a:rPr lang="pl-PL" sz="1467" dirty="0" err="1"/>
              <a:t>ipsum</a:t>
            </a:r>
            <a:r>
              <a:rPr lang="pl-PL" sz="1467" dirty="0"/>
              <a:t> </a:t>
            </a:r>
            <a:r>
              <a:rPr lang="pl-PL" sz="1467" dirty="0" err="1"/>
              <a:t>dolor</a:t>
            </a:r>
            <a:r>
              <a:rPr lang="pl-PL" sz="1467" dirty="0"/>
              <a:t> sit </a:t>
            </a:r>
            <a:r>
              <a:rPr lang="pl-PL" sz="1467" dirty="0" err="1"/>
              <a:t>amet</a:t>
            </a:r>
            <a:r>
              <a:rPr lang="pl-PL" sz="1467" dirty="0"/>
              <a:t>, </a:t>
            </a:r>
            <a:r>
              <a:rPr lang="pl-PL" sz="1467" dirty="0" err="1"/>
              <a:t>consectetur</a:t>
            </a:r>
            <a:r>
              <a:rPr lang="pl-PL" sz="1467" dirty="0"/>
              <a:t> </a:t>
            </a:r>
            <a:r>
              <a:rPr lang="pl-PL" sz="1467" dirty="0" err="1"/>
              <a:t>adipiscing</a:t>
            </a:r>
            <a:r>
              <a:rPr lang="pl-PL" sz="1467" dirty="0"/>
              <a:t> elit. Nunc </a:t>
            </a:r>
            <a:r>
              <a:rPr lang="pl-PL" sz="1467" dirty="0" err="1"/>
              <a:t>eget</a:t>
            </a:r>
            <a:r>
              <a:rPr lang="pl-PL" sz="1467" dirty="0"/>
              <a:t> </a:t>
            </a:r>
            <a:r>
              <a:rPr lang="pl-PL" sz="1467" dirty="0" err="1"/>
              <a:t>ante</a:t>
            </a:r>
            <a:r>
              <a:rPr lang="pl-PL" sz="1467" dirty="0"/>
              <a:t> </a:t>
            </a:r>
            <a:r>
              <a:rPr lang="pl-PL" sz="1467" dirty="0" err="1"/>
              <a:t>scelerisque</a:t>
            </a:r>
            <a:r>
              <a:rPr lang="pl-PL" sz="1467" dirty="0"/>
              <a:t>, </a:t>
            </a:r>
            <a:r>
              <a:rPr lang="pl-PL" sz="1467" dirty="0" err="1"/>
              <a:t>pretium</a:t>
            </a:r>
            <a:r>
              <a:rPr lang="pl-PL" sz="1467" dirty="0"/>
              <a:t> </a:t>
            </a:r>
            <a:r>
              <a:rPr lang="pl-PL" sz="1467" dirty="0" err="1"/>
              <a:t>enim</a:t>
            </a:r>
            <a:r>
              <a:rPr lang="pl-PL" sz="1467" dirty="0"/>
              <a:t> </a:t>
            </a:r>
            <a:r>
              <a:rPr lang="pl-PL" sz="1467" dirty="0" err="1"/>
              <a:t>at</a:t>
            </a:r>
            <a:r>
              <a:rPr lang="pl-PL" sz="1467" dirty="0"/>
              <a:t>, </a:t>
            </a:r>
            <a:r>
              <a:rPr lang="pl-PL" sz="1467" dirty="0" err="1"/>
              <a:t>tristique</a:t>
            </a:r>
            <a:r>
              <a:rPr lang="pl-PL" sz="1467" dirty="0"/>
              <a:t> </a:t>
            </a:r>
            <a:r>
              <a:rPr lang="pl-PL" sz="1467" dirty="0" err="1"/>
              <a:t>leo</a:t>
            </a:r>
            <a:r>
              <a:rPr lang="pl-PL" sz="1467" dirty="0"/>
              <a:t>. </a:t>
            </a:r>
            <a:r>
              <a:rPr lang="pl-PL" sz="1467" dirty="0" err="1"/>
              <a:t>Suspendisse</a:t>
            </a:r>
            <a:r>
              <a:rPr lang="pl-PL" sz="1467" dirty="0"/>
              <a:t> </a:t>
            </a:r>
            <a:r>
              <a:rPr lang="pl-PL" sz="1467" dirty="0" err="1"/>
              <a:t>pretium</a:t>
            </a:r>
            <a:r>
              <a:rPr lang="pl-PL" sz="1467" dirty="0"/>
              <a:t> </a:t>
            </a:r>
            <a:r>
              <a:rPr lang="pl-PL" sz="1467" dirty="0" err="1"/>
              <a:t>imperdiet</a:t>
            </a:r>
            <a:r>
              <a:rPr lang="pl-PL" sz="1467" dirty="0"/>
              <a:t> </a:t>
            </a:r>
            <a:r>
              <a:rPr lang="pl-PL" sz="1467" dirty="0" err="1"/>
              <a:t>purus</a:t>
            </a:r>
            <a:r>
              <a:rPr lang="pl-PL" sz="1467" dirty="0"/>
              <a:t>, </a:t>
            </a:r>
            <a:r>
              <a:rPr lang="pl-PL" sz="1467" dirty="0" err="1"/>
              <a:t>ac</a:t>
            </a:r>
            <a:r>
              <a:rPr lang="pl-PL" sz="1467" dirty="0"/>
              <a:t> </a:t>
            </a:r>
            <a:r>
              <a:rPr lang="pl-PL" sz="1467" dirty="0" err="1"/>
              <a:t>tincidunt</a:t>
            </a:r>
            <a:r>
              <a:rPr lang="pl-PL" sz="1467" dirty="0"/>
              <a:t> </a:t>
            </a:r>
            <a:r>
              <a:rPr lang="pl-PL" sz="1467" dirty="0" err="1"/>
              <a:t>enim</a:t>
            </a:r>
            <a:r>
              <a:rPr lang="pl-PL" sz="1467" dirty="0"/>
              <a:t> </a:t>
            </a:r>
            <a:r>
              <a:rPr lang="pl-PL" sz="1467" dirty="0" err="1"/>
              <a:t>auctor</a:t>
            </a:r>
            <a:r>
              <a:rPr lang="pl-PL" sz="1467" dirty="0"/>
              <a:t> et. </a:t>
            </a:r>
            <a:r>
              <a:rPr lang="pl-PL" sz="1467" dirty="0" err="1"/>
              <a:t>Sed</a:t>
            </a:r>
            <a:r>
              <a:rPr lang="pl-PL" sz="1467" dirty="0"/>
              <a:t> </a:t>
            </a:r>
            <a:r>
              <a:rPr lang="pl-PL" sz="1467" dirty="0" err="1"/>
              <a:t>convallis</a:t>
            </a:r>
            <a:r>
              <a:rPr lang="pl-PL" sz="1467" dirty="0"/>
              <a:t> </a:t>
            </a:r>
            <a:r>
              <a:rPr lang="pl-PL" sz="1467" dirty="0" err="1"/>
              <a:t>nisi</a:t>
            </a:r>
            <a:r>
              <a:rPr lang="pl-PL" sz="1467" dirty="0"/>
              <a:t> in ex </a:t>
            </a:r>
            <a:r>
              <a:rPr lang="pl-PL" sz="1467" dirty="0" err="1"/>
              <a:t>efficitur</a:t>
            </a:r>
            <a:r>
              <a:rPr lang="pl-PL" sz="1467" dirty="0"/>
              <a:t> </a:t>
            </a:r>
            <a:r>
              <a:rPr lang="pl-PL" sz="1467" dirty="0" err="1"/>
              <a:t>interdum</a:t>
            </a:r>
            <a:r>
              <a:rPr lang="pl-PL" sz="1467" dirty="0"/>
              <a:t>. In et </a:t>
            </a:r>
            <a:r>
              <a:rPr lang="pl-PL" sz="1467" dirty="0" err="1"/>
              <a:t>felis</a:t>
            </a:r>
            <a:r>
              <a:rPr lang="pl-PL" sz="1467" dirty="0"/>
              <a:t> </a:t>
            </a:r>
            <a:r>
              <a:rPr lang="pl-PL" sz="1467" dirty="0" err="1"/>
              <a:t>lobortis</a:t>
            </a:r>
            <a:r>
              <a:rPr lang="pl-PL" sz="1467" dirty="0"/>
              <a:t>, </a:t>
            </a:r>
            <a:r>
              <a:rPr lang="pl-PL" sz="1467" dirty="0" err="1"/>
              <a:t>hendrerit</a:t>
            </a:r>
            <a:r>
              <a:rPr lang="pl-PL" sz="1467" dirty="0"/>
              <a:t> nunc et, </a:t>
            </a:r>
            <a:r>
              <a:rPr lang="pl-PL" sz="1467" dirty="0" err="1"/>
              <a:t>laoreet</a:t>
            </a:r>
            <a:r>
              <a:rPr lang="pl-PL" sz="1467" dirty="0"/>
              <a:t> </a:t>
            </a:r>
            <a:r>
              <a:rPr lang="pl-PL" sz="1467" dirty="0" err="1"/>
              <a:t>libero</a:t>
            </a:r>
            <a:r>
              <a:rPr lang="pl-PL" sz="1467" dirty="0"/>
              <a:t>. </a:t>
            </a:r>
            <a:r>
              <a:rPr lang="pl-PL" sz="1467" dirty="0" err="1"/>
              <a:t>Proin</a:t>
            </a:r>
            <a:r>
              <a:rPr lang="pl-PL" sz="1467" dirty="0"/>
              <a:t> </a:t>
            </a:r>
            <a:r>
              <a:rPr lang="pl-PL" sz="1467" dirty="0" err="1"/>
              <a:t>neque</a:t>
            </a:r>
            <a:r>
              <a:rPr lang="pl-PL" sz="1467" dirty="0"/>
              <a:t> </a:t>
            </a:r>
            <a:r>
              <a:rPr lang="pl-PL" sz="1467" dirty="0" err="1"/>
              <a:t>justo</a:t>
            </a:r>
            <a:r>
              <a:rPr lang="pl-PL" sz="1467" dirty="0"/>
              <a:t>, </a:t>
            </a:r>
            <a:r>
              <a:rPr lang="pl-PL" sz="1467" dirty="0" err="1"/>
              <a:t>volutpat</a:t>
            </a:r>
            <a:r>
              <a:rPr lang="pl-PL" sz="1467" dirty="0"/>
              <a:t> </a:t>
            </a:r>
            <a:r>
              <a:rPr lang="pl-PL" sz="1467" dirty="0" err="1"/>
              <a:t>eu</a:t>
            </a:r>
            <a:r>
              <a:rPr lang="pl-PL" sz="1467" dirty="0"/>
              <a:t> </a:t>
            </a:r>
            <a:r>
              <a:rPr lang="pl-PL" sz="1467" dirty="0" err="1"/>
              <a:t>tincidunt</a:t>
            </a:r>
            <a:r>
              <a:rPr lang="pl-PL" sz="1467" dirty="0"/>
              <a:t> vitae, </a:t>
            </a:r>
            <a:r>
              <a:rPr lang="pl-PL" sz="1467" dirty="0" err="1"/>
              <a:t>vulputate</a:t>
            </a:r>
            <a:r>
              <a:rPr lang="pl-PL" sz="1467" dirty="0"/>
              <a:t> </a:t>
            </a:r>
            <a:r>
              <a:rPr lang="pl-PL" sz="1467" dirty="0" err="1"/>
              <a:t>nec</a:t>
            </a:r>
            <a:r>
              <a:rPr lang="pl-PL" sz="1467" dirty="0"/>
              <a:t> </a:t>
            </a:r>
            <a:r>
              <a:rPr lang="pl-PL" sz="1467" dirty="0" err="1"/>
              <a:t>felis</a:t>
            </a:r>
            <a:r>
              <a:rPr lang="pl-PL" sz="1467" dirty="0"/>
              <a:t>. Nam </a:t>
            </a:r>
            <a:r>
              <a:rPr lang="pl-PL" sz="1467" dirty="0" err="1"/>
              <a:t>interdum</a:t>
            </a:r>
            <a:r>
              <a:rPr lang="pl-PL" sz="1467" dirty="0"/>
              <a:t> </a:t>
            </a:r>
            <a:r>
              <a:rPr lang="pl-PL" sz="1467" dirty="0" err="1"/>
              <a:t>sem</a:t>
            </a:r>
            <a:r>
              <a:rPr lang="pl-PL" sz="1467" dirty="0"/>
              <a:t> </a:t>
            </a:r>
            <a:r>
              <a:rPr lang="pl-PL" sz="1467" dirty="0" err="1"/>
              <a:t>at</a:t>
            </a:r>
            <a:r>
              <a:rPr lang="pl-PL" sz="1467" dirty="0"/>
              <a:t> </a:t>
            </a:r>
            <a:r>
              <a:rPr lang="pl-PL" sz="1467" dirty="0" err="1"/>
              <a:t>ullamcorper</a:t>
            </a:r>
            <a:r>
              <a:rPr lang="pl-PL" sz="1467" dirty="0"/>
              <a:t> </a:t>
            </a:r>
            <a:r>
              <a:rPr lang="pl-PL" sz="1467" dirty="0" err="1"/>
              <a:t>mollis</a:t>
            </a:r>
            <a:r>
              <a:rPr lang="pl-PL" sz="1467" dirty="0"/>
              <a:t>. </a:t>
            </a:r>
            <a:r>
              <a:rPr lang="pl-PL" sz="1467" dirty="0" err="1"/>
              <a:t>Donec</a:t>
            </a:r>
            <a:r>
              <a:rPr lang="pl-PL" sz="1467" dirty="0"/>
              <a:t> </a:t>
            </a:r>
            <a:r>
              <a:rPr lang="pl-PL" sz="1467" dirty="0" err="1"/>
              <a:t>tincidunt</a:t>
            </a:r>
            <a:r>
              <a:rPr lang="pl-PL" sz="1467" dirty="0"/>
              <a:t> sit </a:t>
            </a:r>
            <a:r>
              <a:rPr lang="pl-PL" sz="1467" dirty="0" err="1"/>
              <a:t>amet</a:t>
            </a:r>
            <a:r>
              <a:rPr lang="pl-PL" sz="1467" dirty="0"/>
              <a:t> mi </a:t>
            </a:r>
            <a:r>
              <a:rPr lang="pl-PL" sz="1467" dirty="0" err="1"/>
              <a:t>at</a:t>
            </a:r>
            <a:r>
              <a:rPr lang="pl-PL" sz="1467" dirty="0"/>
              <a:t> </a:t>
            </a:r>
            <a:r>
              <a:rPr lang="pl-PL" sz="1467" dirty="0" err="1"/>
              <a:t>feugiat</a:t>
            </a:r>
            <a:r>
              <a:rPr lang="pl-PL" sz="1467" dirty="0"/>
              <a:t>. </a:t>
            </a:r>
            <a:r>
              <a:rPr lang="pl-PL" sz="1467" dirty="0" err="1"/>
              <a:t>Morbi</a:t>
            </a:r>
            <a:r>
              <a:rPr lang="pl-PL" sz="1467" dirty="0"/>
              <a:t> </a:t>
            </a:r>
            <a:r>
              <a:rPr lang="pl-PL" sz="1467" dirty="0" err="1"/>
              <a:t>quis</a:t>
            </a:r>
            <a:r>
              <a:rPr lang="pl-PL" sz="1467" dirty="0"/>
              <a:t> </a:t>
            </a:r>
            <a:r>
              <a:rPr lang="pl-PL" sz="1467" dirty="0" err="1"/>
              <a:t>ante</a:t>
            </a:r>
            <a:r>
              <a:rPr lang="pl-PL" sz="1467" dirty="0"/>
              <a:t> et </a:t>
            </a:r>
            <a:r>
              <a:rPr lang="pl-PL" sz="1467" dirty="0" err="1"/>
              <a:t>turpis</a:t>
            </a:r>
            <a:r>
              <a:rPr lang="pl-PL" sz="1467" dirty="0"/>
              <a:t> </a:t>
            </a:r>
            <a:r>
              <a:rPr lang="pl-PL" sz="1467" dirty="0" err="1"/>
              <a:t>lobortis</a:t>
            </a:r>
            <a:r>
              <a:rPr lang="pl-PL" sz="1467" dirty="0"/>
              <a:t> </a:t>
            </a:r>
            <a:r>
              <a:rPr lang="pl-PL" sz="1467" dirty="0" err="1"/>
              <a:t>rutrum</a:t>
            </a:r>
            <a:r>
              <a:rPr lang="pl-PL" sz="1467" dirty="0"/>
              <a:t> sit </a:t>
            </a:r>
            <a:r>
              <a:rPr lang="pl-PL" sz="1467" dirty="0" err="1"/>
              <a:t>amet</a:t>
            </a:r>
            <a:r>
              <a:rPr lang="pl-PL" sz="1467" dirty="0"/>
              <a:t> </a:t>
            </a:r>
            <a:r>
              <a:rPr lang="pl-PL" sz="1467" dirty="0" err="1"/>
              <a:t>nec</a:t>
            </a:r>
            <a:r>
              <a:rPr lang="pl-PL" sz="1467" dirty="0"/>
              <a:t> elit. </a:t>
            </a:r>
            <a:r>
              <a:rPr lang="pl-PL" sz="1467" dirty="0" err="1"/>
              <a:t>Phasellus</a:t>
            </a:r>
            <a:r>
              <a:rPr lang="pl-PL" sz="1467" dirty="0"/>
              <a:t> </a:t>
            </a:r>
            <a:r>
              <a:rPr lang="pl-PL" sz="1467" dirty="0" err="1"/>
              <a:t>at</a:t>
            </a:r>
            <a:r>
              <a:rPr lang="pl-PL" sz="1467" dirty="0"/>
              <a:t> </a:t>
            </a:r>
            <a:r>
              <a:rPr lang="pl-PL" sz="1467" dirty="0" err="1"/>
              <a:t>pellentesque</a:t>
            </a:r>
            <a:r>
              <a:rPr lang="pl-PL" sz="1467" dirty="0"/>
              <a:t> </a:t>
            </a:r>
            <a:r>
              <a:rPr lang="pl-PL" sz="1467" dirty="0" err="1"/>
              <a:t>dolor</a:t>
            </a:r>
            <a:r>
              <a:rPr lang="pl-PL" sz="1467" dirty="0"/>
              <a:t>, </a:t>
            </a:r>
            <a:r>
              <a:rPr lang="pl-PL" sz="1467" dirty="0" err="1"/>
              <a:t>eu</a:t>
            </a:r>
            <a:r>
              <a:rPr lang="pl-PL" sz="1467" dirty="0"/>
              <a:t> </a:t>
            </a:r>
            <a:r>
              <a:rPr lang="pl-PL" sz="1467" dirty="0" err="1"/>
              <a:t>condimentum</a:t>
            </a:r>
            <a:r>
              <a:rPr lang="pl-PL" sz="1467" dirty="0"/>
              <a:t> </a:t>
            </a:r>
            <a:r>
              <a:rPr lang="pl-PL" sz="1467" dirty="0" err="1"/>
              <a:t>ipsum</a:t>
            </a:r>
            <a:r>
              <a:rPr lang="pl-PL" sz="1467" dirty="0"/>
              <a:t>. </a:t>
            </a:r>
            <a:r>
              <a:rPr lang="pl-PL" sz="1467" dirty="0" err="1"/>
              <a:t>Aliquam</a:t>
            </a:r>
            <a:r>
              <a:rPr lang="pl-PL" sz="1467" dirty="0"/>
              <a:t> </a:t>
            </a:r>
            <a:r>
              <a:rPr lang="pl-PL" sz="1467" dirty="0" err="1"/>
              <a:t>rhoncus</a:t>
            </a:r>
            <a:r>
              <a:rPr lang="pl-PL" sz="1467" dirty="0"/>
              <a:t> </a:t>
            </a:r>
            <a:r>
              <a:rPr lang="pl-PL" sz="1467" dirty="0" err="1"/>
              <a:t>metus</a:t>
            </a:r>
            <a:r>
              <a:rPr lang="pl-PL" sz="1467" dirty="0"/>
              <a:t> </a:t>
            </a:r>
            <a:r>
              <a:rPr lang="pl-PL" sz="1467" dirty="0" err="1"/>
              <a:t>nec</a:t>
            </a:r>
            <a:r>
              <a:rPr lang="pl-PL" sz="1467" dirty="0"/>
              <a:t> </a:t>
            </a:r>
            <a:r>
              <a:rPr lang="pl-PL" sz="1467" dirty="0" err="1"/>
              <a:t>nisl</a:t>
            </a:r>
            <a:r>
              <a:rPr lang="pl-PL" sz="1467" dirty="0"/>
              <a:t> </a:t>
            </a:r>
            <a:r>
              <a:rPr lang="pl-PL" sz="1467" dirty="0" err="1"/>
              <a:t>lobortis</a:t>
            </a:r>
            <a:r>
              <a:rPr lang="pl-PL" sz="1467" dirty="0"/>
              <a:t>, </a:t>
            </a:r>
            <a:r>
              <a:rPr lang="pl-PL" sz="1467" dirty="0" err="1"/>
              <a:t>ac</a:t>
            </a:r>
            <a:r>
              <a:rPr lang="pl-PL" sz="1467" dirty="0"/>
              <a:t> </a:t>
            </a:r>
            <a:r>
              <a:rPr lang="pl-PL" sz="1467" dirty="0" err="1"/>
              <a:t>vehicula</a:t>
            </a:r>
            <a:r>
              <a:rPr lang="pl-PL" sz="1467" dirty="0"/>
              <a:t> ex </a:t>
            </a:r>
            <a:r>
              <a:rPr lang="pl-PL" sz="1467" dirty="0" err="1"/>
              <a:t>ultrices</a:t>
            </a:r>
            <a:r>
              <a:rPr lang="pl-PL" sz="1467" dirty="0"/>
              <a:t>. </a:t>
            </a:r>
            <a:r>
              <a:rPr lang="pl-PL" sz="1467" dirty="0" err="1"/>
              <a:t>Praesent</a:t>
            </a:r>
            <a:r>
              <a:rPr lang="pl-PL" sz="1467" dirty="0"/>
              <a:t> </a:t>
            </a:r>
            <a:r>
              <a:rPr lang="pl-PL" sz="1467" dirty="0" err="1"/>
              <a:t>nulla</a:t>
            </a:r>
            <a:r>
              <a:rPr lang="pl-PL" sz="1467" dirty="0"/>
              <a:t> </a:t>
            </a:r>
            <a:r>
              <a:rPr lang="pl-PL" sz="1467" dirty="0" err="1"/>
              <a:t>turpis</a:t>
            </a:r>
            <a:r>
              <a:rPr lang="pl-PL" sz="1467" dirty="0"/>
              <a:t>, </a:t>
            </a:r>
            <a:r>
              <a:rPr lang="pl-PL" sz="1467" dirty="0" err="1"/>
              <a:t>facilisis</a:t>
            </a:r>
            <a:r>
              <a:rPr lang="pl-PL" sz="1467" dirty="0"/>
              <a:t> a </a:t>
            </a:r>
            <a:r>
              <a:rPr lang="pl-PL" sz="1467" dirty="0" err="1"/>
              <a:t>placerat</a:t>
            </a:r>
            <a:r>
              <a:rPr lang="pl-PL" sz="1467" dirty="0"/>
              <a:t> sit </a:t>
            </a:r>
            <a:r>
              <a:rPr lang="pl-PL" sz="1467" dirty="0" err="1"/>
              <a:t>amet</a:t>
            </a:r>
            <a:r>
              <a:rPr lang="pl-PL" sz="1467" dirty="0"/>
              <a:t>, </a:t>
            </a:r>
            <a:r>
              <a:rPr lang="pl-PL" sz="1467" dirty="0" err="1"/>
              <a:t>blandit</a:t>
            </a:r>
            <a:r>
              <a:rPr lang="pl-PL" sz="1467" dirty="0"/>
              <a:t> sit </a:t>
            </a:r>
            <a:r>
              <a:rPr lang="pl-PL" sz="1467" dirty="0" err="1"/>
              <a:t>amet</a:t>
            </a:r>
            <a:r>
              <a:rPr lang="pl-PL" sz="1467" dirty="0"/>
              <a:t> nunc. Lorem </a:t>
            </a:r>
            <a:r>
              <a:rPr lang="pl-PL" sz="1467" dirty="0" err="1"/>
              <a:t>ipsum</a:t>
            </a:r>
            <a:r>
              <a:rPr lang="pl-PL" sz="1467" dirty="0"/>
              <a:t> </a:t>
            </a:r>
            <a:r>
              <a:rPr lang="pl-PL" sz="1467" dirty="0" err="1"/>
              <a:t>dolor</a:t>
            </a:r>
            <a:r>
              <a:rPr lang="pl-PL" sz="1467" dirty="0"/>
              <a:t> sit </a:t>
            </a:r>
            <a:r>
              <a:rPr lang="pl-PL" sz="1467" dirty="0" err="1"/>
              <a:t>amet</a:t>
            </a:r>
            <a:r>
              <a:rPr lang="pl-PL" sz="1467" dirty="0"/>
              <a:t>, </a:t>
            </a:r>
            <a:r>
              <a:rPr lang="pl-PL" sz="1467" dirty="0" err="1"/>
              <a:t>consectetur</a:t>
            </a:r>
            <a:r>
              <a:rPr lang="pl-PL" sz="1467" dirty="0"/>
              <a:t> </a:t>
            </a:r>
            <a:r>
              <a:rPr lang="pl-PL" sz="1467" dirty="0" err="1"/>
              <a:t>adipiscing</a:t>
            </a:r>
            <a:r>
              <a:rPr lang="pl-PL" sz="1467" dirty="0"/>
              <a:t> elit. Nunc </a:t>
            </a:r>
            <a:r>
              <a:rPr lang="pl-PL" sz="1467" dirty="0" err="1"/>
              <a:t>eget</a:t>
            </a:r>
            <a:r>
              <a:rPr lang="pl-PL" sz="1467" dirty="0"/>
              <a:t> </a:t>
            </a:r>
            <a:r>
              <a:rPr lang="pl-PL" sz="1467" dirty="0" err="1"/>
              <a:t>ante</a:t>
            </a:r>
            <a:r>
              <a:rPr lang="pl-PL" sz="1467" dirty="0"/>
              <a:t> </a:t>
            </a:r>
            <a:r>
              <a:rPr lang="pl-PL" sz="1467" dirty="0" err="1"/>
              <a:t>scelerisque</a:t>
            </a:r>
            <a:r>
              <a:rPr lang="pl-PL" sz="1467" dirty="0"/>
              <a:t>, </a:t>
            </a:r>
            <a:r>
              <a:rPr lang="pl-PL" sz="1467" dirty="0" err="1"/>
              <a:t>pretium</a:t>
            </a:r>
            <a:r>
              <a:rPr lang="pl-PL" sz="1467" dirty="0"/>
              <a:t> </a:t>
            </a:r>
            <a:r>
              <a:rPr lang="pl-PL" sz="1467" dirty="0" err="1"/>
              <a:t>enim</a:t>
            </a:r>
            <a:r>
              <a:rPr lang="pl-PL" sz="1467" dirty="0"/>
              <a:t> </a:t>
            </a:r>
            <a:r>
              <a:rPr lang="pl-PL" sz="1467" dirty="0" err="1"/>
              <a:t>at</a:t>
            </a:r>
            <a:r>
              <a:rPr lang="pl-PL" sz="1467" dirty="0"/>
              <a:t>, </a:t>
            </a:r>
            <a:r>
              <a:rPr lang="pl-PL" sz="1467" dirty="0" err="1"/>
              <a:t>tristique</a:t>
            </a:r>
            <a:r>
              <a:rPr lang="pl-PL" sz="1467" dirty="0"/>
              <a:t> </a:t>
            </a:r>
            <a:r>
              <a:rPr lang="pl-PL" sz="1467" dirty="0" err="1"/>
              <a:t>leo</a:t>
            </a:r>
            <a:r>
              <a:rPr lang="pl-PL" sz="1467" dirty="0"/>
              <a:t>. </a:t>
            </a:r>
            <a:r>
              <a:rPr lang="pl-PL" sz="1467" dirty="0" err="1"/>
              <a:t>Suspendisse</a:t>
            </a:r>
            <a:r>
              <a:rPr lang="pl-PL" sz="1467" dirty="0"/>
              <a:t> </a:t>
            </a:r>
            <a:r>
              <a:rPr lang="pl-PL" sz="1467" dirty="0" err="1"/>
              <a:t>pretium</a:t>
            </a:r>
            <a:r>
              <a:rPr lang="pl-PL" sz="1467" dirty="0"/>
              <a:t> </a:t>
            </a:r>
            <a:r>
              <a:rPr lang="pl-PL" sz="1467" dirty="0" err="1"/>
              <a:t>imperdiet</a:t>
            </a:r>
            <a:r>
              <a:rPr lang="pl-PL" sz="1467" dirty="0"/>
              <a:t> </a:t>
            </a:r>
            <a:r>
              <a:rPr lang="pl-PL" sz="1467" dirty="0" err="1"/>
              <a:t>purus</a:t>
            </a:r>
            <a:r>
              <a:rPr lang="pl-PL" sz="1467" dirty="0"/>
              <a:t>, </a:t>
            </a:r>
            <a:r>
              <a:rPr lang="pl-PL" sz="1467" dirty="0" err="1"/>
              <a:t>ac</a:t>
            </a:r>
            <a:r>
              <a:rPr lang="pl-PL" sz="1467" dirty="0"/>
              <a:t> </a:t>
            </a:r>
            <a:r>
              <a:rPr lang="pl-PL" sz="1467" dirty="0" err="1"/>
              <a:t>tincidunt</a:t>
            </a:r>
            <a:r>
              <a:rPr lang="pl-PL" sz="1467" dirty="0"/>
              <a:t> </a:t>
            </a:r>
            <a:r>
              <a:rPr lang="pl-PL" sz="1467" dirty="0" err="1"/>
              <a:t>enim</a:t>
            </a:r>
            <a:r>
              <a:rPr lang="pl-PL" sz="1467" dirty="0"/>
              <a:t> </a:t>
            </a:r>
            <a:r>
              <a:rPr lang="pl-PL" sz="1467" dirty="0" err="1"/>
              <a:t>auctor</a:t>
            </a:r>
            <a:r>
              <a:rPr lang="pl-PL" sz="1467" dirty="0"/>
              <a:t> et. </a:t>
            </a:r>
            <a:r>
              <a:rPr lang="pl-PL" sz="1467" dirty="0" err="1"/>
              <a:t>Sed</a:t>
            </a:r>
            <a:r>
              <a:rPr lang="pl-PL" sz="1467" dirty="0"/>
              <a:t> </a:t>
            </a:r>
            <a:r>
              <a:rPr lang="pl-PL" sz="1467" dirty="0" err="1"/>
              <a:t>convallis</a:t>
            </a:r>
            <a:r>
              <a:rPr lang="pl-PL" sz="1467" dirty="0"/>
              <a:t> </a:t>
            </a:r>
            <a:r>
              <a:rPr lang="pl-PL" sz="1467" dirty="0" err="1"/>
              <a:t>nisi</a:t>
            </a:r>
            <a:r>
              <a:rPr lang="pl-PL" sz="1467" dirty="0"/>
              <a:t> in ex </a:t>
            </a:r>
            <a:r>
              <a:rPr lang="pl-PL" sz="1467" dirty="0" err="1"/>
              <a:t>efficitur</a:t>
            </a:r>
            <a:r>
              <a:rPr lang="pl-PL" sz="1467" dirty="0"/>
              <a:t> </a:t>
            </a:r>
            <a:r>
              <a:rPr lang="pl-PL" sz="1467" dirty="0" err="1"/>
              <a:t>interdum</a:t>
            </a:r>
            <a:r>
              <a:rPr lang="pl-PL" sz="1467" dirty="0"/>
              <a:t>. In et </a:t>
            </a:r>
            <a:r>
              <a:rPr lang="pl-PL" sz="1467" dirty="0" err="1"/>
              <a:t>felis</a:t>
            </a:r>
            <a:r>
              <a:rPr lang="pl-PL" sz="1467" dirty="0"/>
              <a:t> </a:t>
            </a:r>
            <a:r>
              <a:rPr lang="pl-PL" sz="1467" dirty="0" err="1"/>
              <a:t>lobortis</a:t>
            </a:r>
            <a:r>
              <a:rPr lang="pl-PL" sz="1467" dirty="0"/>
              <a:t>, </a:t>
            </a:r>
            <a:r>
              <a:rPr lang="pl-PL" sz="1467" dirty="0" err="1"/>
              <a:t>hendrerit</a:t>
            </a:r>
            <a:r>
              <a:rPr lang="pl-PL" sz="1467" dirty="0"/>
              <a:t> nunc et, </a:t>
            </a:r>
            <a:r>
              <a:rPr lang="pl-PL" sz="1467" dirty="0" err="1"/>
              <a:t>laoreet</a:t>
            </a:r>
            <a:r>
              <a:rPr lang="pl-PL" sz="1467" dirty="0"/>
              <a:t> </a:t>
            </a:r>
            <a:r>
              <a:rPr lang="pl-PL" sz="1467" dirty="0" err="1"/>
              <a:t>libero</a:t>
            </a:r>
            <a:r>
              <a:rPr lang="pl-PL" sz="1467" dirty="0"/>
              <a:t>. </a:t>
            </a:r>
            <a:r>
              <a:rPr lang="pl-PL" sz="1467" dirty="0" err="1"/>
              <a:t>Proin</a:t>
            </a:r>
            <a:r>
              <a:rPr lang="pl-PL" sz="1467" dirty="0"/>
              <a:t> </a:t>
            </a:r>
            <a:r>
              <a:rPr lang="pl-PL" sz="1467" dirty="0" err="1"/>
              <a:t>neque</a:t>
            </a:r>
            <a:r>
              <a:rPr lang="pl-PL" sz="1467" dirty="0"/>
              <a:t> </a:t>
            </a:r>
            <a:r>
              <a:rPr lang="pl-PL" sz="1467" dirty="0" err="1"/>
              <a:t>justo</a:t>
            </a:r>
            <a:r>
              <a:rPr lang="pl-PL" sz="1467" dirty="0"/>
              <a:t>, </a:t>
            </a:r>
            <a:r>
              <a:rPr lang="pl-PL" sz="1467" dirty="0" err="1"/>
              <a:t>volutpat</a:t>
            </a:r>
            <a:r>
              <a:rPr lang="pl-PL" sz="1467" dirty="0"/>
              <a:t> </a:t>
            </a:r>
            <a:r>
              <a:rPr lang="pl-PL" sz="1467" dirty="0" err="1"/>
              <a:t>eu</a:t>
            </a:r>
            <a:r>
              <a:rPr lang="pl-PL" sz="1467" dirty="0"/>
              <a:t> </a:t>
            </a:r>
            <a:r>
              <a:rPr lang="pl-PL" sz="1467" dirty="0" err="1"/>
              <a:t>tincidunt</a:t>
            </a:r>
            <a:r>
              <a:rPr lang="pl-PL" sz="1467" dirty="0"/>
              <a:t> vitae, </a:t>
            </a:r>
            <a:r>
              <a:rPr lang="pl-PL" sz="1467" dirty="0" err="1"/>
              <a:t>vulputate</a:t>
            </a:r>
            <a:r>
              <a:rPr lang="pl-PL" sz="1467" dirty="0"/>
              <a:t> </a:t>
            </a:r>
            <a:r>
              <a:rPr lang="pl-PL" sz="1467" dirty="0" err="1"/>
              <a:t>nec</a:t>
            </a:r>
            <a:r>
              <a:rPr lang="pl-PL" sz="1467" dirty="0"/>
              <a:t> </a:t>
            </a:r>
            <a:r>
              <a:rPr lang="pl-PL" sz="1467" dirty="0" err="1"/>
              <a:t>felis</a:t>
            </a:r>
            <a:r>
              <a:rPr lang="pl-PL" sz="1467" dirty="0"/>
              <a:t>. Nam </a:t>
            </a:r>
            <a:r>
              <a:rPr lang="pl-PL" sz="1467" dirty="0" err="1"/>
              <a:t>interdum</a:t>
            </a:r>
            <a:r>
              <a:rPr lang="pl-PL" sz="1467" dirty="0"/>
              <a:t> </a:t>
            </a:r>
            <a:r>
              <a:rPr lang="pl-PL" sz="1467" dirty="0" err="1"/>
              <a:t>sem</a:t>
            </a:r>
            <a:r>
              <a:rPr lang="pl-PL" sz="1467" dirty="0"/>
              <a:t> </a:t>
            </a:r>
            <a:r>
              <a:rPr lang="pl-PL" sz="1467" dirty="0" err="1"/>
              <a:t>at</a:t>
            </a:r>
            <a:r>
              <a:rPr lang="pl-PL" sz="1467" dirty="0"/>
              <a:t> </a:t>
            </a:r>
            <a:r>
              <a:rPr lang="pl-PL" sz="1467" dirty="0" err="1"/>
              <a:t>ullamcorper</a:t>
            </a:r>
            <a:r>
              <a:rPr lang="pl-PL" sz="1467" dirty="0"/>
              <a:t> </a:t>
            </a:r>
            <a:r>
              <a:rPr lang="pl-PL" sz="1467" dirty="0" err="1"/>
              <a:t>mollis</a:t>
            </a:r>
            <a:r>
              <a:rPr lang="pl-PL" sz="1467" dirty="0"/>
              <a:t>. </a:t>
            </a:r>
            <a:r>
              <a:rPr lang="pl-PL" sz="1467" dirty="0" err="1"/>
              <a:t>Donec</a:t>
            </a:r>
            <a:r>
              <a:rPr lang="pl-PL" sz="1467" dirty="0"/>
              <a:t> </a:t>
            </a:r>
            <a:r>
              <a:rPr lang="pl-PL" sz="1467" dirty="0" err="1"/>
              <a:t>tincidunt</a:t>
            </a:r>
            <a:r>
              <a:rPr lang="pl-PL" sz="1467" dirty="0"/>
              <a:t> sit </a:t>
            </a:r>
            <a:r>
              <a:rPr lang="pl-PL" sz="1467" dirty="0" err="1"/>
              <a:t>amet</a:t>
            </a:r>
            <a:r>
              <a:rPr lang="pl-PL" sz="1467" dirty="0"/>
              <a:t> mi </a:t>
            </a:r>
            <a:r>
              <a:rPr lang="pl-PL" sz="1467" dirty="0" err="1"/>
              <a:t>at</a:t>
            </a:r>
            <a:r>
              <a:rPr lang="pl-PL" sz="1467" dirty="0"/>
              <a:t> </a:t>
            </a:r>
            <a:r>
              <a:rPr lang="pl-PL" sz="1467" dirty="0" err="1"/>
              <a:t>feugiat</a:t>
            </a:r>
            <a:r>
              <a:rPr lang="pl-PL" sz="1467" dirty="0"/>
              <a:t>. </a:t>
            </a:r>
            <a:r>
              <a:rPr lang="pl-PL" sz="1467" dirty="0" err="1"/>
              <a:t>Morbi</a:t>
            </a:r>
            <a:r>
              <a:rPr lang="pl-PL" sz="1467" dirty="0"/>
              <a:t> </a:t>
            </a:r>
            <a:r>
              <a:rPr lang="pl-PL" sz="1467" dirty="0" err="1"/>
              <a:t>quis</a:t>
            </a:r>
            <a:r>
              <a:rPr lang="pl-PL" sz="1467" dirty="0"/>
              <a:t> </a:t>
            </a:r>
            <a:r>
              <a:rPr lang="pl-PL" sz="1467" dirty="0" err="1"/>
              <a:t>ante</a:t>
            </a:r>
            <a:r>
              <a:rPr lang="pl-PL" sz="1467" dirty="0"/>
              <a:t> et </a:t>
            </a:r>
            <a:r>
              <a:rPr lang="pl-PL" sz="1467" dirty="0" err="1"/>
              <a:t>turpis</a:t>
            </a:r>
            <a:r>
              <a:rPr lang="pl-PL" sz="1467" dirty="0"/>
              <a:t> </a:t>
            </a:r>
            <a:r>
              <a:rPr lang="pl-PL" sz="1467" dirty="0" err="1"/>
              <a:t>lobortis</a:t>
            </a:r>
            <a:r>
              <a:rPr lang="pl-PL" sz="1467" dirty="0"/>
              <a:t> </a:t>
            </a:r>
            <a:r>
              <a:rPr lang="pl-PL" sz="1467" dirty="0" err="1"/>
              <a:t>rutrum</a:t>
            </a:r>
            <a:r>
              <a:rPr lang="pl-PL" sz="1467" dirty="0"/>
              <a:t> sit </a:t>
            </a:r>
            <a:r>
              <a:rPr lang="pl-PL" sz="1467" dirty="0" err="1"/>
              <a:t>amet</a:t>
            </a:r>
            <a:r>
              <a:rPr lang="pl-PL" sz="1467" dirty="0"/>
              <a:t> </a:t>
            </a:r>
            <a:r>
              <a:rPr lang="pl-PL" sz="1467" dirty="0" err="1"/>
              <a:t>nec</a:t>
            </a:r>
            <a:r>
              <a:rPr lang="pl-PL" sz="1467" dirty="0"/>
              <a:t> elit. </a:t>
            </a:r>
            <a:r>
              <a:rPr lang="pl-PL" sz="1467" dirty="0" err="1"/>
              <a:t>Phasellus</a:t>
            </a:r>
            <a:r>
              <a:rPr lang="pl-PL" sz="1467" dirty="0"/>
              <a:t> </a:t>
            </a:r>
            <a:r>
              <a:rPr lang="pl-PL" sz="1467" dirty="0" err="1"/>
              <a:t>at</a:t>
            </a:r>
            <a:r>
              <a:rPr lang="pl-PL" sz="1467" dirty="0"/>
              <a:t> </a:t>
            </a:r>
            <a:r>
              <a:rPr lang="pl-PL" sz="1467" dirty="0" err="1"/>
              <a:t>pellentesque</a:t>
            </a:r>
            <a:r>
              <a:rPr lang="pl-PL" sz="1467" dirty="0"/>
              <a:t> </a:t>
            </a:r>
            <a:r>
              <a:rPr lang="pl-PL" sz="1467" dirty="0" err="1"/>
              <a:t>dolor</a:t>
            </a:r>
            <a:r>
              <a:rPr lang="pl-PL" sz="1467" dirty="0"/>
              <a:t>, </a:t>
            </a:r>
            <a:r>
              <a:rPr lang="pl-PL" sz="1467" dirty="0" err="1"/>
              <a:t>eu</a:t>
            </a:r>
            <a:r>
              <a:rPr lang="pl-PL" sz="1467" dirty="0"/>
              <a:t> </a:t>
            </a:r>
            <a:r>
              <a:rPr lang="pl-PL" sz="1467" dirty="0" err="1"/>
              <a:t>condimentum</a:t>
            </a:r>
            <a:r>
              <a:rPr lang="pl-PL" sz="1467" dirty="0"/>
              <a:t> </a:t>
            </a:r>
            <a:r>
              <a:rPr lang="pl-PL" sz="1467" dirty="0" err="1"/>
              <a:t>ipsum</a:t>
            </a:r>
            <a:r>
              <a:rPr lang="pl-PL" sz="1467" dirty="0"/>
              <a:t>. </a:t>
            </a:r>
            <a:r>
              <a:rPr lang="pl-PL" sz="1467" dirty="0" err="1"/>
              <a:t>Aliquam</a:t>
            </a:r>
            <a:r>
              <a:rPr lang="pl-PL" sz="1467" dirty="0"/>
              <a:t> </a:t>
            </a:r>
            <a:r>
              <a:rPr lang="pl-PL" sz="1467" dirty="0" err="1"/>
              <a:t>rhoncus</a:t>
            </a:r>
            <a:r>
              <a:rPr lang="pl-PL" sz="1467" dirty="0"/>
              <a:t> </a:t>
            </a:r>
            <a:r>
              <a:rPr lang="pl-PL" sz="1467" dirty="0" err="1"/>
              <a:t>metus</a:t>
            </a:r>
            <a:r>
              <a:rPr lang="pl-PL" sz="1467" dirty="0"/>
              <a:t> </a:t>
            </a:r>
            <a:r>
              <a:rPr lang="pl-PL" sz="1467" dirty="0" err="1"/>
              <a:t>nec</a:t>
            </a:r>
            <a:r>
              <a:rPr lang="pl-PL" sz="1467" dirty="0"/>
              <a:t> </a:t>
            </a:r>
            <a:r>
              <a:rPr lang="pl-PL" sz="1467" dirty="0" err="1"/>
              <a:t>nisl</a:t>
            </a:r>
            <a:r>
              <a:rPr lang="pl-PL" sz="1467" dirty="0"/>
              <a:t> </a:t>
            </a:r>
            <a:r>
              <a:rPr lang="pl-PL" sz="1467" dirty="0" err="1"/>
              <a:t>lobortis</a:t>
            </a:r>
            <a:r>
              <a:rPr lang="pl-PL" sz="1467" dirty="0"/>
              <a:t>, </a:t>
            </a:r>
            <a:r>
              <a:rPr lang="pl-PL" sz="1467" dirty="0" err="1"/>
              <a:t>ac</a:t>
            </a:r>
            <a:r>
              <a:rPr lang="pl-PL" sz="1467" dirty="0"/>
              <a:t> </a:t>
            </a:r>
            <a:r>
              <a:rPr lang="pl-PL" sz="1467" dirty="0" err="1"/>
              <a:t>vehicula</a:t>
            </a:r>
            <a:r>
              <a:rPr lang="pl-PL" sz="1467" dirty="0"/>
              <a:t> ex </a:t>
            </a:r>
            <a:r>
              <a:rPr lang="pl-PL" sz="1467" dirty="0" err="1"/>
              <a:t>ultrices</a:t>
            </a:r>
            <a:r>
              <a:rPr lang="pl-PL" sz="1467" dirty="0"/>
              <a:t>. </a:t>
            </a:r>
            <a:r>
              <a:rPr lang="pl-PL" sz="1467" dirty="0" err="1"/>
              <a:t>Praesent</a:t>
            </a:r>
            <a:r>
              <a:rPr lang="pl-PL" sz="1467" dirty="0"/>
              <a:t> </a:t>
            </a:r>
            <a:r>
              <a:rPr lang="pl-PL" sz="1467" dirty="0" err="1"/>
              <a:t>nulla</a:t>
            </a:r>
            <a:r>
              <a:rPr lang="pl-PL" sz="1467" dirty="0"/>
              <a:t> </a:t>
            </a:r>
            <a:r>
              <a:rPr lang="pl-PL" sz="1467" dirty="0" err="1"/>
              <a:t>turpis</a:t>
            </a:r>
            <a:r>
              <a:rPr lang="pl-PL" sz="1467" dirty="0"/>
              <a:t>, </a:t>
            </a:r>
            <a:r>
              <a:rPr lang="pl-PL" sz="1467" dirty="0" err="1"/>
              <a:t>facilisis</a:t>
            </a:r>
            <a:r>
              <a:rPr lang="pl-PL" sz="1467" dirty="0"/>
              <a:t> a </a:t>
            </a:r>
            <a:r>
              <a:rPr lang="pl-PL" sz="1467" dirty="0" err="1"/>
              <a:t>placerat</a:t>
            </a:r>
            <a:r>
              <a:rPr lang="pl-PL" sz="1467" dirty="0"/>
              <a:t> sit </a:t>
            </a:r>
            <a:r>
              <a:rPr lang="pl-PL" sz="1467" dirty="0" err="1"/>
              <a:t>amet</a:t>
            </a:r>
            <a:r>
              <a:rPr lang="pl-PL" sz="1467" dirty="0"/>
              <a:t>, </a:t>
            </a:r>
            <a:r>
              <a:rPr lang="pl-PL" sz="1467" dirty="0" err="1"/>
              <a:t>blandit</a:t>
            </a:r>
            <a:r>
              <a:rPr lang="pl-PL" sz="1467" dirty="0"/>
              <a:t> sit </a:t>
            </a:r>
            <a:r>
              <a:rPr lang="pl-PL" sz="1467" dirty="0" err="1"/>
              <a:t>amet</a:t>
            </a:r>
            <a:r>
              <a:rPr lang="pl-PL" sz="1467" dirty="0"/>
              <a:t> nunc. Lorem </a:t>
            </a:r>
            <a:r>
              <a:rPr lang="pl-PL" sz="1467" dirty="0" err="1"/>
              <a:t>ipsum</a:t>
            </a:r>
            <a:r>
              <a:rPr lang="pl-PL" sz="1467" dirty="0"/>
              <a:t> </a:t>
            </a:r>
            <a:r>
              <a:rPr lang="pl-PL" sz="1467" dirty="0" err="1"/>
              <a:t>dolor</a:t>
            </a:r>
            <a:r>
              <a:rPr lang="pl-PL" sz="1467" dirty="0"/>
              <a:t> sit </a:t>
            </a:r>
            <a:r>
              <a:rPr lang="pl-PL" sz="1467" dirty="0" err="1"/>
              <a:t>amet</a:t>
            </a:r>
            <a:r>
              <a:rPr lang="pl-PL" sz="1467" dirty="0"/>
              <a:t>, </a:t>
            </a:r>
            <a:r>
              <a:rPr lang="pl-PL" sz="1467" dirty="0" err="1"/>
              <a:t>consectetur</a:t>
            </a:r>
            <a:r>
              <a:rPr lang="pl-PL" sz="1467" dirty="0"/>
              <a:t> </a:t>
            </a:r>
            <a:r>
              <a:rPr lang="pl-PL" sz="1467" dirty="0" err="1"/>
              <a:t>adipiscing</a:t>
            </a:r>
            <a:r>
              <a:rPr lang="pl-PL" sz="1467" dirty="0"/>
              <a:t> elit. Nunc </a:t>
            </a:r>
            <a:r>
              <a:rPr lang="pl-PL" sz="1467" dirty="0" err="1"/>
              <a:t>eget</a:t>
            </a:r>
            <a:r>
              <a:rPr lang="pl-PL" sz="1467" dirty="0"/>
              <a:t> </a:t>
            </a:r>
            <a:r>
              <a:rPr lang="pl-PL" sz="1467" dirty="0" err="1"/>
              <a:t>ante</a:t>
            </a:r>
            <a:r>
              <a:rPr lang="pl-PL" sz="1467" dirty="0"/>
              <a:t> </a:t>
            </a:r>
            <a:r>
              <a:rPr lang="pl-PL" sz="1467" dirty="0" err="1"/>
              <a:t>scelerisque</a:t>
            </a:r>
            <a:r>
              <a:rPr lang="pl-PL" sz="1467" dirty="0"/>
              <a:t>, </a:t>
            </a:r>
            <a:r>
              <a:rPr lang="pl-PL" sz="1467" dirty="0" err="1"/>
              <a:t>pretium</a:t>
            </a:r>
            <a:r>
              <a:rPr lang="pl-PL" sz="1467" dirty="0"/>
              <a:t> </a:t>
            </a:r>
            <a:r>
              <a:rPr lang="pl-PL" sz="1467" dirty="0" err="1"/>
              <a:t>enim</a:t>
            </a:r>
            <a:r>
              <a:rPr lang="pl-PL" sz="1467" dirty="0"/>
              <a:t> </a:t>
            </a:r>
            <a:r>
              <a:rPr lang="pl-PL" sz="1467" dirty="0" err="1"/>
              <a:t>at</a:t>
            </a:r>
            <a:r>
              <a:rPr lang="pl-PL" sz="1467" dirty="0"/>
              <a:t>, </a:t>
            </a:r>
            <a:r>
              <a:rPr lang="pl-PL" sz="1467" dirty="0" err="1"/>
              <a:t>tristique</a:t>
            </a:r>
            <a:r>
              <a:rPr lang="pl-PL" sz="1467" dirty="0"/>
              <a:t> </a:t>
            </a:r>
            <a:r>
              <a:rPr lang="pl-PL" sz="1467" dirty="0" err="1"/>
              <a:t>leo</a:t>
            </a:r>
            <a:r>
              <a:rPr lang="pl-PL" sz="1467" dirty="0"/>
              <a:t>. </a:t>
            </a:r>
            <a:r>
              <a:rPr lang="pl-PL" sz="1467" dirty="0" err="1"/>
              <a:t>Suspendisse</a:t>
            </a:r>
            <a:r>
              <a:rPr lang="pl-PL" sz="1467" dirty="0"/>
              <a:t> </a:t>
            </a:r>
            <a:r>
              <a:rPr lang="pl-PL" sz="1467" dirty="0" err="1"/>
              <a:t>pretium</a:t>
            </a:r>
            <a:r>
              <a:rPr lang="pl-PL" sz="1467" dirty="0"/>
              <a:t> </a:t>
            </a:r>
            <a:r>
              <a:rPr lang="pl-PL" sz="1467" dirty="0" err="1"/>
              <a:t>imperdiet</a:t>
            </a:r>
            <a:r>
              <a:rPr lang="pl-PL" sz="1467" dirty="0"/>
              <a:t> </a:t>
            </a:r>
            <a:r>
              <a:rPr lang="pl-PL" sz="1467" dirty="0" err="1"/>
              <a:t>purus</a:t>
            </a:r>
            <a:r>
              <a:rPr lang="pl-PL" sz="1467" dirty="0"/>
              <a:t>, </a:t>
            </a:r>
            <a:r>
              <a:rPr lang="pl-PL" sz="1467" dirty="0" err="1"/>
              <a:t>ac</a:t>
            </a:r>
            <a:r>
              <a:rPr lang="pl-PL" sz="1467" dirty="0"/>
              <a:t> </a:t>
            </a:r>
            <a:r>
              <a:rPr lang="pl-PL" sz="1467" dirty="0" err="1"/>
              <a:t>tincidunt</a:t>
            </a:r>
            <a:r>
              <a:rPr lang="pl-PL" sz="1467" dirty="0"/>
              <a:t> </a:t>
            </a:r>
            <a:r>
              <a:rPr lang="pl-PL" sz="1467" dirty="0" err="1"/>
              <a:t>enim</a:t>
            </a:r>
            <a:r>
              <a:rPr lang="pl-PL" sz="1467" dirty="0"/>
              <a:t> </a:t>
            </a:r>
            <a:r>
              <a:rPr lang="pl-PL" sz="1467" dirty="0" err="1"/>
              <a:t>auctor</a:t>
            </a:r>
            <a:r>
              <a:rPr lang="pl-PL" sz="1467" dirty="0"/>
              <a:t> et. </a:t>
            </a:r>
            <a:r>
              <a:rPr lang="pl-PL" sz="1467" dirty="0" err="1"/>
              <a:t>Sed</a:t>
            </a:r>
            <a:r>
              <a:rPr lang="pl-PL" sz="1467" dirty="0"/>
              <a:t> </a:t>
            </a:r>
            <a:r>
              <a:rPr lang="pl-PL" sz="1467" dirty="0" err="1"/>
              <a:t>convallis</a:t>
            </a:r>
            <a:r>
              <a:rPr lang="pl-PL" sz="1467" dirty="0"/>
              <a:t> </a:t>
            </a:r>
            <a:r>
              <a:rPr lang="pl-PL" sz="1467" dirty="0" err="1"/>
              <a:t>nisi</a:t>
            </a:r>
            <a:r>
              <a:rPr lang="pl-PL" sz="1467" dirty="0"/>
              <a:t> in ex </a:t>
            </a:r>
            <a:r>
              <a:rPr lang="pl-PL" sz="1467" dirty="0" err="1"/>
              <a:t>efficitur</a:t>
            </a:r>
            <a:r>
              <a:rPr lang="pl-PL" sz="1467" dirty="0"/>
              <a:t> </a:t>
            </a:r>
            <a:r>
              <a:rPr lang="pl-PL" sz="1467" dirty="0" err="1"/>
              <a:t>interdum</a:t>
            </a:r>
            <a:r>
              <a:rPr lang="pl-PL" sz="1467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246719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ekst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ymbol zastępczy numeru slajdu 5"/>
          <p:cNvSpPr txBox="1">
            <a:spLocks/>
          </p:cNvSpPr>
          <p:nvPr userDrawn="1"/>
        </p:nvSpPr>
        <p:spPr>
          <a:xfrm>
            <a:off x="11120582" y="6211929"/>
            <a:ext cx="267855" cy="198107"/>
          </a:xfrm>
          <a:prstGeom prst="rect">
            <a:avLst/>
          </a:prstGeom>
        </p:spPr>
        <p:txBody>
          <a:bodyPr lIns="0" tIns="0" rIns="0" bIns="0"/>
          <a:lstStyle>
            <a:defPPr>
              <a:defRPr lang="pl-PL"/>
            </a:defPPr>
            <a:lvl1pPr marL="0" algn="r" defTabSz="779252" rtl="0" eaLnBrk="1" latinLnBrk="0" hangingPunct="1">
              <a:defRPr sz="1100" kern="1200">
                <a:solidFill>
                  <a:srgbClr val="003A5D"/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1pPr>
            <a:lvl2pPr marL="389626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79252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68878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8503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48129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37755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27381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17007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300CB-D321-43A8-998C-8919550251CB}" type="slidenum">
              <a:rPr kumimoji="0" lang="pl-PL" sz="933" b="0" i="0" u="none" strike="noStrike" kern="1200" cap="none" spc="0" normalizeH="0" baseline="0" noProof="0" smtClean="0">
                <a:ln>
                  <a:noFill/>
                </a:ln>
                <a:solidFill>
                  <a:srgbClr val="00354B"/>
                </a:solidFill>
                <a:effectLst/>
                <a:uLnTx/>
                <a:uFillTx/>
                <a:latin typeface="Lato" panose="020F0502020204030203" pitchFamily="34" charset="-18"/>
                <a:ea typeface="+mn-ea"/>
                <a:cs typeface="Calibri Light" panose="020F0302020204030204" pitchFamily="34" charset="0"/>
              </a:rPr>
              <a:pPr marL="0" marR="0" lvl="0" indent="0" algn="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pl-PL" sz="1067" b="0" i="0" u="none" strike="noStrike" kern="1200" cap="none" spc="0" normalizeH="0" baseline="0" noProof="0" dirty="0">
              <a:ln>
                <a:noFill/>
              </a:ln>
              <a:solidFill>
                <a:srgbClr val="00354B"/>
              </a:solidFill>
              <a:effectLst/>
              <a:uLnTx/>
              <a:uFillTx/>
              <a:latin typeface="Lato" panose="020F0502020204030203" pitchFamily="34" charset="-18"/>
              <a:ea typeface="+mn-ea"/>
              <a:cs typeface="Calibri Light" panose="020F0302020204030204" pitchFamily="34" charset="0"/>
            </a:endParaRPr>
          </a:p>
        </p:txBody>
      </p:sp>
      <p:sp>
        <p:nvSpPr>
          <p:cNvPr id="6" name="Symbol zastępczy tekstu 30">
            <a:extLst>
              <a:ext uri="{FF2B5EF4-FFF2-40B4-BE49-F238E27FC236}">
                <a16:creationId xmlns:a16="http://schemas.microsoft.com/office/drawing/2014/main" id="{D1CD92CB-686E-497A-8FC9-9E5042C9B04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396180" y="371152"/>
            <a:ext cx="9992256" cy="37241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1600" b="1" spc="0" baseline="0">
                <a:solidFill>
                  <a:srgbClr val="00354B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pPr lvl="0"/>
            <a:r>
              <a:rPr lang="pl-PL" dirty="0"/>
              <a:t>Tytuł slajdu</a:t>
            </a:r>
          </a:p>
        </p:txBody>
      </p:sp>
      <p:sp>
        <p:nvSpPr>
          <p:cNvPr id="9" name="Symbol zastępczy tekstu 1">
            <a:extLst>
              <a:ext uri="{FF2B5EF4-FFF2-40B4-BE49-F238E27FC236}">
                <a16:creationId xmlns:a16="http://schemas.microsoft.com/office/drawing/2014/main" id="{7EFF39AA-0B16-4ECA-A8D4-33F826B4142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9003" y="1170345"/>
            <a:ext cx="5121053" cy="4817500"/>
          </a:xfrm>
          <a:prstGeom prst="rect">
            <a:avLst/>
          </a:prstGeom>
        </p:spPr>
        <p:txBody>
          <a:bodyPr numCol="1" spcCol="432000"/>
          <a:lstStyle>
            <a:lvl1pPr marL="0" marR="0" indent="0" algn="just" defTabSz="1038977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-18"/>
              <a:buNone/>
              <a:tabLst/>
              <a:defRPr sz="1467">
                <a:solidFill>
                  <a:srgbClr val="00354B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pPr marL="0" marR="0" lvl="0" indent="0" algn="just" defTabSz="1038977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-18"/>
              <a:buNone/>
              <a:tabLst/>
              <a:defRPr/>
            </a:pPr>
            <a:r>
              <a:rPr lang="pl-PL" sz="1467" dirty="0"/>
              <a:t>Lorem </a:t>
            </a:r>
            <a:r>
              <a:rPr lang="pl-PL" sz="1467" dirty="0" err="1"/>
              <a:t>ipsum</a:t>
            </a:r>
            <a:r>
              <a:rPr lang="pl-PL" sz="1467" dirty="0"/>
              <a:t> </a:t>
            </a:r>
            <a:r>
              <a:rPr lang="pl-PL" sz="1467" dirty="0" err="1"/>
              <a:t>dolor</a:t>
            </a:r>
            <a:r>
              <a:rPr lang="pl-PL" sz="1467" dirty="0"/>
              <a:t> sit </a:t>
            </a:r>
            <a:r>
              <a:rPr lang="pl-PL" sz="1467" dirty="0" err="1"/>
              <a:t>amet</a:t>
            </a:r>
            <a:r>
              <a:rPr lang="pl-PL" sz="1467" dirty="0"/>
              <a:t>, </a:t>
            </a:r>
            <a:r>
              <a:rPr lang="pl-PL" sz="1467" dirty="0" err="1"/>
              <a:t>consectetur</a:t>
            </a:r>
            <a:r>
              <a:rPr lang="pl-PL" sz="1467" dirty="0"/>
              <a:t> </a:t>
            </a:r>
            <a:r>
              <a:rPr lang="pl-PL" sz="1467" dirty="0" err="1"/>
              <a:t>adipiscing</a:t>
            </a:r>
            <a:r>
              <a:rPr lang="pl-PL" sz="1467" dirty="0"/>
              <a:t> elit. Nunc </a:t>
            </a:r>
            <a:r>
              <a:rPr lang="pl-PL" sz="1467" dirty="0" err="1"/>
              <a:t>eget</a:t>
            </a:r>
            <a:r>
              <a:rPr lang="pl-PL" sz="1467" dirty="0"/>
              <a:t> </a:t>
            </a:r>
            <a:r>
              <a:rPr lang="pl-PL" sz="1467" dirty="0" err="1"/>
              <a:t>ante</a:t>
            </a:r>
            <a:r>
              <a:rPr lang="pl-PL" sz="1467" dirty="0"/>
              <a:t> </a:t>
            </a:r>
            <a:r>
              <a:rPr lang="pl-PL" sz="1467" dirty="0" err="1"/>
              <a:t>scelerisque</a:t>
            </a:r>
            <a:r>
              <a:rPr lang="pl-PL" sz="1467" dirty="0"/>
              <a:t>, </a:t>
            </a:r>
            <a:r>
              <a:rPr lang="pl-PL" sz="1467" dirty="0" err="1"/>
              <a:t>pretium</a:t>
            </a:r>
            <a:r>
              <a:rPr lang="pl-PL" sz="1467" dirty="0"/>
              <a:t> </a:t>
            </a:r>
            <a:r>
              <a:rPr lang="pl-PL" sz="1467" dirty="0" err="1"/>
              <a:t>enim</a:t>
            </a:r>
            <a:r>
              <a:rPr lang="pl-PL" sz="1467" dirty="0"/>
              <a:t> </a:t>
            </a:r>
            <a:r>
              <a:rPr lang="pl-PL" sz="1467" dirty="0" err="1"/>
              <a:t>at</a:t>
            </a:r>
            <a:r>
              <a:rPr lang="pl-PL" sz="1467" dirty="0"/>
              <a:t>, </a:t>
            </a:r>
            <a:r>
              <a:rPr lang="pl-PL" sz="1467" dirty="0" err="1"/>
              <a:t>tristique</a:t>
            </a:r>
            <a:r>
              <a:rPr lang="pl-PL" sz="1467" dirty="0"/>
              <a:t> </a:t>
            </a:r>
            <a:r>
              <a:rPr lang="pl-PL" sz="1467" dirty="0" err="1"/>
              <a:t>leo</a:t>
            </a:r>
            <a:r>
              <a:rPr lang="pl-PL" sz="1467" dirty="0"/>
              <a:t>. </a:t>
            </a:r>
            <a:r>
              <a:rPr lang="pl-PL" sz="1467" dirty="0" err="1"/>
              <a:t>Suspendisse</a:t>
            </a:r>
            <a:r>
              <a:rPr lang="pl-PL" sz="1467" dirty="0"/>
              <a:t> </a:t>
            </a:r>
            <a:r>
              <a:rPr lang="pl-PL" sz="1467" dirty="0" err="1"/>
              <a:t>pretium</a:t>
            </a:r>
            <a:r>
              <a:rPr lang="pl-PL" sz="1467" dirty="0"/>
              <a:t> </a:t>
            </a:r>
            <a:r>
              <a:rPr lang="pl-PL" sz="1467" dirty="0" err="1"/>
              <a:t>imperdiet</a:t>
            </a:r>
            <a:r>
              <a:rPr lang="pl-PL" sz="1467" dirty="0"/>
              <a:t> </a:t>
            </a:r>
            <a:r>
              <a:rPr lang="pl-PL" sz="1467" dirty="0" err="1"/>
              <a:t>purus</a:t>
            </a:r>
            <a:r>
              <a:rPr lang="pl-PL" sz="1467" dirty="0"/>
              <a:t>, </a:t>
            </a:r>
            <a:r>
              <a:rPr lang="pl-PL" sz="1467" dirty="0" err="1"/>
              <a:t>ac</a:t>
            </a:r>
            <a:r>
              <a:rPr lang="pl-PL" sz="1467" dirty="0"/>
              <a:t> </a:t>
            </a:r>
            <a:r>
              <a:rPr lang="pl-PL" sz="1467" dirty="0" err="1"/>
              <a:t>tincidunt</a:t>
            </a:r>
            <a:r>
              <a:rPr lang="pl-PL" sz="1467" dirty="0"/>
              <a:t> </a:t>
            </a:r>
            <a:r>
              <a:rPr lang="pl-PL" sz="1467" dirty="0" err="1"/>
              <a:t>enim</a:t>
            </a:r>
            <a:r>
              <a:rPr lang="pl-PL" sz="1467" dirty="0"/>
              <a:t> </a:t>
            </a:r>
            <a:r>
              <a:rPr lang="pl-PL" sz="1467" dirty="0" err="1"/>
              <a:t>auctor</a:t>
            </a:r>
            <a:r>
              <a:rPr lang="pl-PL" sz="1467" dirty="0"/>
              <a:t> et. </a:t>
            </a:r>
            <a:r>
              <a:rPr lang="pl-PL" sz="1467" dirty="0" err="1"/>
              <a:t>Sed</a:t>
            </a:r>
            <a:r>
              <a:rPr lang="pl-PL" sz="1467" dirty="0"/>
              <a:t> </a:t>
            </a:r>
            <a:r>
              <a:rPr lang="pl-PL" sz="1467" dirty="0" err="1"/>
              <a:t>convallis</a:t>
            </a:r>
            <a:r>
              <a:rPr lang="pl-PL" sz="1467" dirty="0"/>
              <a:t> </a:t>
            </a:r>
            <a:r>
              <a:rPr lang="pl-PL" sz="1467" dirty="0" err="1"/>
              <a:t>nisi</a:t>
            </a:r>
            <a:r>
              <a:rPr lang="pl-PL" sz="1467" dirty="0"/>
              <a:t> in ex </a:t>
            </a:r>
            <a:r>
              <a:rPr lang="pl-PL" sz="1467" dirty="0" err="1"/>
              <a:t>efficitur</a:t>
            </a:r>
            <a:r>
              <a:rPr lang="pl-PL" sz="1467" dirty="0"/>
              <a:t> </a:t>
            </a:r>
            <a:r>
              <a:rPr lang="pl-PL" sz="1467" dirty="0" err="1"/>
              <a:t>interdum</a:t>
            </a:r>
            <a:r>
              <a:rPr lang="pl-PL" sz="1467" dirty="0"/>
              <a:t>. In et </a:t>
            </a:r>
            <a:r>
              <a:rPr lang="pl-PL" sz="1467" dirty="0" err="1"/>
              <a:t>felis</a:t>
            </a:r>
            <a:r>
              <a:rPr lang="pl-PL" sz="1467" dirty="0"/>
              <a:t> </a:t>
            </a:r>
            <a:r>
              <a:rPr lang="pl-PL" sz="1467" dirty="0" err="1"/>
              <a:t>lobortis</a:t>
            </a:r>
            <a:r>
              <a:rPr lang="pl-PL" sz="1467" dirty="0"/>
              <a:t>, </a:t>
            </a:r>
            <a:r>
              <a:rPr lang="pl-PL" sz="1467" dirty="0" err="1"/>
              <a:t>hendrerit</a:t>
            </a:r>
            <a:r>
              <a:rPr lang="pl-PL" sz="1467" dirty="0"/>
              <a:t> nunc et, </a:t>
            </a:r>
            <a:r>
              <a:rPr lang="pl-PL" sz="1467" dirty="0" err="1"/>
              <a:t>laoreet</a:t>
            </a:r>
            <a:r>
              <a:rPr lang="pl-PL" sz="1467" dirty="0"/>
              <a:t> </a:t>
            </a:r>
            <a:r>
              <a:rPr lang="pl-PL" sz="1467" dirty="0" err="1"/>
              <a:t>libero</a:t>
            </a:r>
            <a:r>
              <a:rPr lang="pl-PL" sz="1467" dirty="0"/>
              <a:t>. </a:t>
            </a:r>
            <a:r>
              <a:rPr lang="pl-PL" sz="1467" dirty="0" err="1"/>
              <a:t>Proin</a:t>
            </a:r>
            <a:r>
              <a:rPr lang="pl-PL" sz="1467" dirty="0"/>
              <a:t> </a:t>
            </a:r>
            <a:r>
              <a:rPr lang="pl-PL" sz="1467" dirty="0" err="1"/>
              <a:t>neque</a:t>
            </a:r>
            <a:r>
              <a:rPr lang="pl-PL" sz="1467" dirty="0"/>
              <a:t> </a:t>
            </a:r>
            <a:r>
              <a:rPr lang="pl-PL" sz="1467" dirty="0" err="1"/>
              <a:t>justo</a:t>
            </a:r>
            <a:r>
              <a:rPr lang="pl-PL" sz="1467" dirty="0"/>
              <a:t>, </a:t>
            </a:r>
            <a:r>
              <a:rPr lang="pl-PL" sz="1467" dirty="0" err="1"/>
              <a:t>volutpat</a:t>
            </a:r>
            <a:r>
              <a:rPr lang="pl-PL" sz="1467" dirty="0"/>
              <a:t> </a:t>
            </a:r>
            <a:r>
              <a:rPr lang="pl-PL" sz="1467" dirty="0" err="1"/>
              <a:t>eu</a:t>
            </a:r>
            <a:r>
              <a:rPr lang="pl-PL" sz="1467" dirty="0"/>
              <a:t> </a:t>
            </a:r>
            <a:r>
              <a:rPr lang="pl-PL" sz="1467" dirty="0" err="1"/>
              <a:t>tincidunt</a:t>
            </a:r>
            <a:r>
              <a:rPr lang="pl-PL" sz="1467" dirty="0"/>
              <a:t> vitae, </a:t>
            </a:r>
            <a:r>
              <a:rPr lang="pl-PL" sz="1467" dirty="0" err="1"/>
              <a:t>vulputate</a:t>
            </a:r>
            <a:r>
              <a:rPr lang="pl-PL" sz="1467" dirty="0"/>
              <a:t> </a:t>
            </a:r>
            <a:r>
              <a:rPr lang="pl-PL" sz="1467" dirty="0" err="1"/>
              <a:t>nec</a:t>
            </a:r>
            <a:r>
              <a:rPr lang="pl-PL" sz="1467" dirty="0"/>
              <a:t> </a:t>
            </a:r>
            <a:r>
              <a:rPr lang="pl-PL" sz="1467" dirty="0" err="1"/>
              <a:t>felis</a:t>
            </a:r>
            <a:r>
              <a:rPr lang="pl-PL" sz="1467" dirty="0"/>
              <a:t>. Nam </a:t>
            </a:r>
            <a:r>
              <a:rPr lang="pl-PL" sz="1467" dirty="0" err="1"/>
              <a:t>interdum</a:t>
            </a:r>
            <a:r>
              <a:rPr lang="pl-PL" sz="1467" dirty="0"/>
              <a:t> </a:t>
            </a:r>
            <a:r>
              <a:rPr lang="pl-PL" sz="1467" dirty="0" err="1"/>
              <a:t>sem</a:t>
            </a:r>
            <a:r>
              <a:rPr lang="pl-PL" sz="1467" dirty="0"/>
              <a:t> </a:t>
            </a:r>
            <a:r>
              <a:rPr lang="pl-PL" sz="1467" dirty="0" err="1"/>
              <a:t>at</a:t>
            </a:r>
            <a:r>
              <a:rPr lang="pl-PL" sz="1467" dirty="0"/>
              <a:t> </a:t>
            </a:r>
            <a:r>
              <a:rPr lang="pl-PL" sz="1467" dirty="0" err="1"/>
              <a:t>ullamcorper</a:t>
            </a:r>
            <a:r>
              <a:rPr lang="pl-PL" sz="1467" dirty="0"/>
              <a:t> </a:t>
            </a:r>
            <a:r>
              <a:rPr lang="pl-PL" sz="1467" dirty="0" err="1"/>
              <a:t>mollis</a:t>
            </a:r>
            <a:r>
              <a:rPr lang="pl-PL" sz="1467" dirty="0"/>
              <a:t>. </a:t>
            </a:r>
            <a:r>
              <a:rPr lang="pl-PL" sz="1467" dirty="0" err="1"/>
              <a:t>Donec</a:t>
            </a:r>
            <a:r>
              <a:rPr lang="pl-PL" sz="1467" dirty="0"/>
              <a:t> </a:t>
            </a:r>
            <a:r>
              <a:rPr lang="pl-PL" sz="1467" dirty="0" err="1"/>
              <a:t>tincidunt</a:t>
            </a:r>
            <a:r>
              <a:rPr lang="pl-PL" sz="1467" dirty="0"/>
              <a:t> sit </a:t>
            </a:r>
            <a:r>
              <a:rPr lang="pl-PL" sz="1467" dirty="0" err="1"/>
              <a:t>amet</a:t>
            </a:r>
            <a:r>
              <a:rPr lang="pl-PL" sz="1467" dirty="0"/>
              <a:t> mi </a:t>
            </a:r>
            <a:r>
              <a:rPr lang="pl-PL" sz="1467" dirty="0" err="1"/>
              <a:t>at</a:t>
            </a:r>
            <a:r>
              <a:rPr lang="pl-PL" sz="1467" dirty="0"/>
              <a:t> </a:t>
            </a:r>
            <a:r>
              <a:rPr lang="pl-PL" sz="1467" dirty="0" err="1"/>
              <a:t>feugiat</a:t>
            </a:r>
            <a:r>
              <a:rPr lang="pl-PL" sz="1467" dirty="0"/>
              <a:t>. </a:t>
            </a:r>
            <a:r>
              <a:rPr lang="pl-PL" sz="1467" dirty="0" err="1"/>
              <a:t>Morbi</a:t>
            </a:r>
            <a:r>
              <a:rPr lang="pl-PL" sz="1467" dirty="0"/>
              <a:t> </a:t>
            </a:r>
            <a:r>
              <a:rPr lang="pl-PL" sz="1467" dirty="0" err="1"/>
              <a:t>quis</a:t>
            </a:r>
            <a:r>
              <a:rPr lang="pl-PL" sz="1467" dirty="0"/>
              <a:t> </a:t>
            </a:r>
            <a:r>
              <a:rPr lang="pl-PL" sz="1467" dirty="0" err="1"/>
              <a:t>ante</a:t>
            </a:r>
            <a:r>
              <a:rPr lang="pl-PL" sz="1467" dirty="0"/>
              <a:t> et </a:t>
            </a:r>
            <a:r>
              <a:rPr lang="pl-PL" sz="1467" dirty="0" err="1"/>
              <a:t>turpis</a:t>
            </a:r>
            <a:r>
              <a:rPr lang="pl-PL" sz="1467" dirty="0"/>
              <a:t> </a:t>
            </a:r>
            <a:r>
              <a:rPr lang="pl-PL" sz="1467" dirty="0" err="1"/>
              <a:t>lobortis</a:t>
            </a:r>
            <a:r>
              <a:rPr lang="pl-PL" sz="1467" dirty="0"/>
              <a:t> </a:t>
            </a:r>
            <a:br>
              <a:rPr lang="pl-PL" sz="1467" dirty="0"/>
            </a:br>
            <a:r>
              <a:rPr lang="pl-PL" sz="1467" dirty="0" err="1"/>
              <a:t>rutrum</a:t>
            </a:r>
            <a:r>
              <a:rPr lang="pl-PL" sz="1467" dirty="0"/>
              <a:t> sit </a:t>
            </a:r>
            <a:r>
              <a:rPr lang="pl-PL" sz="1467" dirty="0" err="1"/>
              <a:t>amet</a:t>
            </a:r>
            <a:r>
              <a:rPr lang="pl-PL" sz="1467" dirty="0"/>
              <a:t> </a:t>
            </a:r>
            <a:r>
              <a:rPr lang="pl-PL" sz="1467" dirty="0" err="1"/>
              <a:t>nec</a:t>
            </a:r>
            <a:r>
              <a:rPr lang="pl-PL" sz="1467" dirty="0"/>
              <a:t> elit. </a:t>
            </a:r>
            <a:r>
              <a:rPr lang="pl-PL" sz="1467" dirty="0" err="1"/>
              <a:t>Phasellus</a:t>
            </a:r>
            <a:r>
              <a:rPr lang="pl-PL" sz="1467" dirty="0"/>
              <a:t> </a:t>
            </a:r>
            <a:r>
              <a:rPr lang="pl-PL" sz="1467" dirty="0" err="1"/>
              <a:t>at</a:t>
            </a:r>
            <a:r>
              <a:rPr lang="pl-PL" sz="1467" dirty="0"/>
              <a:t> </a:t>
            </a:r>
            <a:r>
              <a:rPr lang="pl-PL" sz="1467" dirty="0" err="1"/>
              <a:t>pellentesque</a:t>
            </a:r>
            <a:r>
              <a:rPr lang="pl-PL" sz="1467" dirty="0"/>
              <a:t> </a:t>
            </a:r>
            <a:r>
              <a:rPr lang="pl-PL" sz="1467" dirty="0" err="1"/>
              <a:t>dolor</a:t>
            </a:r>
            <a:r>
              <a:rPr lang="pl-PL" sz="1467" dirty="0"/>
              <a:t>, </a:t>
            </a:r>
            <a:r>
              <a:rPr lang="pl-PL" sz="1467" dirty="0" err="1"/>
              <a:t>eu</a:t>
            </a:r>
            <a:r>
              <a:rPr lang="pl-PL" sz="1467" dirty="0"/>
              <a:t> </a:t>
            </a:r>
            <a:r>
              <a:rPr lang="pl-PL" sz="1467" dirty="0" err="1"/>
              <a:t>condimentum</a:t>
            </a:r>
            <a:r>
              <a:rPr lang="pl-PL" sz="1467" dirty="0"/>
              <a:t> </a:t>
            </a:r>
            <a:r>
              <a:rPr lang="pl-PL" sz="1467" dirty="0" err="1"/>
              <a:t>ipsum</a:t>
            </a:r>
            <a:r>
              <a:rPr lang="pl-PL" sz="1467" dirty="0"/>
              <a:t>. </a:t>
            </a:r>
            <a:r>
              <a:rPr lang="pl-PL" sz="1467" dirty="0" err="1"/>
              <a:t>Aliquam</a:t>
            </a:r>
            <a:r>
              <a:rPr lang="pl-PL" sz="1467" dirty="0"/>
              <a:t> </a:t>
            </a:r>
            <a:r>
              <a:rPr lang="pl-PL" sz="1467" dirty="0" err="1"/>
              <a:t>rhoncus</a:t>
            </a:r>
            <a:r>
              <a:rPr lang="pl-PL" sz="1467" dirty="0"/>
              <a:t> </a:t>
            </a:r>
            <a:r>
              <a:rPr lang="pl-PL" sz="1467" dirty="0" err="1"/>
              <a:t>metus</a:t>
            </a:r>
            <a:r>
              <a:rPr lang="pl-PL" sz="1467" dirty="0"/>
              <a:t> </a:t>
            </a:r>
            <a:r>
              <a:rPr lang="pl-PL" sz="1467" dirty="0" err="1"/>
              <a:t>nec</a:t>
            </a:r>
            <a:r>
              <a:rPr lang="pl-PL" sz="1467" dirty="0"/>
              <a:t> </a:t>
            </a:r>
            <a:r>
              <a:rPr lang="pl-PL" sz="1467" dirty="0" err="1"/>
              <a:t>nisl</a:t>
            </a:r>
            <a:r>
              <a:rPr lang="pl-PL" sz="1467" dirty="0"/>
              <a:t> </a:t>
            </a:r>
            <a:r>
              <a:rPr lang="pl-PL" sz="1467" dirty="0" err="1"/>
              <a:t>lobortis</a:t>
            </a:r>
            <a:r>
              <a:rPr lang="pl-PL" sz="1467" dirty="0"/>
              <a:t>, </a:t>
            </a:r>
            <a:r>
              <a:rPr lang="pl-PL" sz="1467" dirty="0" err="1"/>
              <a:t>ac</a:t>
            </a:r>
            <a:r>
              <a:rPr lang="pl-PL" sz="1467" dirty="0"/>
              <a:t> </a:t>
            </a:r>
            <a:r>
              <a:rPr lang="pl-PL" sz="1467" dirty="0" err="1"/>
              <a:t>vehicula</a:t>
            </a:r>
            <a:r>
              <a:rPr lang="pl-PL" sz="1467" dirty="0"/>
              <a:t> ex </a:t>
            </a:r>
            <a:r>
              <a:rPr lang="pl-PL" sz="1467" dirty="0" err="1"/>
              <a:t>ultrices</a:t>
            </a:r>
            <a:r>
              <a:rPr lang="pl-PL" sz="1467" dirty="0"/>
              <a:t>. </a:t>
            </a:r>
            <a:r>
              <a:rPr lang="pl-PL" sz="1467" dirty="0" err="1"/>
              <a:t>Praesent</a:t>
            </a:r>
            <a:r>
              <a:rPr lang="pl-PL" sz="1467" dirty="0"/>
              <a:t> </a:t>
            </a:r>
            <a:r>
              <a:rPr lang="pl-PL" sz="1467" dirty="0" err="1"/>
              <a:t>nulla</a:t>
            </a:r>
            <a:r>
              <a:rPr lang="pl-PL" sz="1467" dirty="0"/>
              <a:t> </a:t>
            </a:r>
            <a:r>
              <a:rPr lang="pl-PL" sz="1467" dirty="0" err="1"/>
              <a:t>turpis</a:t>
            </a:r>
            <a:r>
              <a:rPr lang="pl-PL" sz="1467" dirty="0"/>
              <a:t>, </a:t>
            </a:r>
            <a:r>
              <a:rPr lang="pl-PL" sz="1467" dirty="0" err="1"/>
              <a:t>facilisis</a:t>
            </a:r>
            <a:r>
              <a:rPr lang="pl-PL" sz="1467" dirty="0"/>
              <a:t> a </a:t>
            </a:r>
            <a:r>
              <a:rPr lang="pl-PL" sz="1467" dirty="0" err="1"/>
              <a:t>placerat</a:t>
            </a:r>
            <a:r>
              <a:rPr lang="pl-PL" sz="1467" dirty="0"/>
              <a:t> sit </a:t>
            </a:r>
            <a:r>
              <a:rPr lang="pl-PL" sz="1467" dirty="0" err="1"/>
              <a:t>amet</a:t>
            </a:r>
            <a:r>
              <a:rPr lang="pl-PL" sz="1467" dirty="0"/>
              <a:t>, </a:t>
            </a:r>
            <a:r>
              <a:rPr lang="pl-PL" sz="1467" dirty="0" err="1"/>
              <a:t>blandit</a:t>
            </a:r>
            <a:r>
              <a:rPr lang="pl-PL" sz="1467" dirty="0"/>
              <a:t> sit </a:t>
            </a:r>
            <a:r>
              <a:rPr lang="pl-PL" sz="1467" dirty="0" err="1"/>
              <a:t>amet</a:t>
            </a:r>
            <a:r>
              <a:rPr lang="pl-PL" sz="1467" dirty="0"/>
              <a:t> nunc. Lorem </a:t>
            </a:r>
            <a:r>
              <a:rPr lang="pl-PL" sz="1467" dirty="0" err="1"/>
              <a:t>ipsum</a:t>
            </a:r>
            <a:r>
              <a:rPr lang="pl-PL" sz="1467" dirty="0"/>
              <a:t> </a:t>
            </a:r>
            <a:r>
              <a:rPr lang="pl-PL" sz="1467" dirty="0" err="1"/>
              <a:t>dolor</a:t>
            </a:r>
            <a:r>
              <a:rPr lang="pl-PL" sz="1467" dirty="0"/>
              <a:t> sit </a:t>
            </a:r>
            <a:r>
              <a:rPr lang="pl-PL" sz="1467" dirty="0" err="1"/>
              <a:t>amet</a:t>
            </a:r>
            <a:r>
              <a:rPr lang="pl-PL" sz="1467" dirty="0"/>
              <a:t>, </a:t>
            </a:r>
            <a:r>
              <a:rPr lang="pl-PL" sz="1467" dirty="0" err="1"/>
              <a:t>consectetur</a:t>
            </a:r>
            <a:r>
              <a:rPr lang="pl-PL" sz="1467" dirty="0"/>
              <a:t> </a:t>
            </a:r>
            <a:r>
              <a:rPr lang="pl-PL" sz="1467" dirty="0" err="1"/>
              <a:t>adipiscing</a:t>
            </a:r>
            <a:r>
              <a:rPr lang="pl-PL" sz="1467" dirty="0"/>
              <a:t> elit. Nunc </a:t>
            </a:r>
            <a:r>
              <a:rPr lang="pl-PL" sz="1467" dirty="0" err="1"/>
              <a:t>eget</a:t>
            </a:r>
            <a:r>
              <a:rPr lang="pl-PL" sz="1467" dirty="0"/>
              <a:t> </a:t>
            </a:r>
            <a:r>
              <a:rPr lang="pl-PL" sz="1467" dirty="0" err="1"/>
              <a:t>ante</a:t>
            </a:r>
            <a:r>
              <a:rPr lang="pl-PL" sz="1467" dirty="0"/>
              <a:t> </a:t>
            </a:r>
            <a:r>
              <a:rPr lang="pl-PL" sz="1467" dirty="0" err="1"/>
              <a:t>scelerisque</a:t>
            </a:r>
            <a:r>
              <a:rPr lang="pl-PL" sz="1467" dirty="0"/>
              <a:t>, </a:t>
            </a:r>
            <a:r>
              <a:rPr lang="pl-PL" sz="1467" dirty="0" err="1"/>
              <a:t>pretium</a:t>
            </a:r>
            <a:r>
              <a:rPr lang="pl-PL" sz="1467" dirty="0"/>
              <a:t> </a:t>
            </a:r>
            <a:r>
              <a:rPr lang="pl-PL" sz="1467" dirty="0" err="1"/>
              <a:t>enim</a:t>
            </a:r>
            <a:r>
              <a:rPr lang="pl-PL" sz="1467" dirty="0"/>
              <a:t> </a:t>
            </a:r>
            <a:r>
              <a:rPr lang="pl-PL" sz="1467" dirty="0" err="1"/>
              <a:t>at</a:t>
            </a:r>
            <a:r>
              <a:rPr lang="pl-PL" sz="1467" dirty="0"/>
              <a:t>, </a:t>
            </a:r>
            <a:r>
              <a:rPr lang="pl-PL" sz="1467" dirty="0" err="1"/>
              <a:t>tristique</a:t>
            </a:r>
            <a:r>
              <a:rPr lang="pl-PL" sz="1467" dirty="0"/>
              <a:t> </a:t>
            </a:r>
            <a:r>
              <a:rPr lang="pl-PL" sz="1467" dirty="0" err="1"/>
              <a:t>leo</a:t>
            </a:r>
            <a:r>
              <a:rPr lang="pl-PL" sz="1467" dirty="0"/>
              <a:t>. </a:t>
            </a:r>
          </a:p>
        </p:txBody>
      </p:sp>
      <p:sp>
        <p:nvSpPr>
          <p:cNvPr id="2" name="Prostokąt 1">
            <a:extLst>
              <a:ext uri="{FF2B5EF4-FFF2-40B4-BE49-F238E27FC236}">
                <a16:creationId xmlns:a16="http://schemas.microsoft.com/office/drawing/2014/main" id="{770E12AB-9236-4099-ABCD-3C4E005B5E85}"/>
              </a:ext>
            </a:extLst>
          </p:cNvPr>
          <p:cNvSpPr/>
          <p:nvPr userDrawn="1"/>
        </p:nvSpPr>
        <p:spPr>
          <a:xfrm>
            <a:off x="6392849" y="1319930"/>
            <a:ext cx="4995587" cy="4569541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2400"/>
          </a:p>
        </p:txBody>
      </p:sp>
      <p:sp>
        <p:nvSpPr>
          <p:cNvPr id="13" name="Symbol zastępczy obrazu 12">
            <a:extLst>
              <a:ext uri="{FF2B5EF4-FFF2-40B4-BE49-F238E27FC236}">
                <a16:creationId xmlns:a16="http://schemas.microsoft.com/office/drawing/2014/main" id="{9B9419B6-131F-4E0A-98EF-CC1555953DED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392333" y="1320799"/>
            <a:ext cx="4995587" cy="4568672"/>
          </a:xfrm>
          <a:prstGeom prst="rect">
            <a:avLst/>
          </a:prstGeom>
        </p:spPr>
        <p:txBody>
          <a:bodyPr/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431735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kst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ymbol zastępczy tekstu 30"/>
          <p:cNvSpPr>
            <a:spLocks noGrp="1"/>
          </p:cNvSpPr>
          <p:nvPr>
            <p:ph type="body" sz="quarter" idx="17" hasCustomPrompt="1"/>
          </p:nvPr>
        </p:nvSpPr>
        <p:spPr>
          <a:xfrm>
            <a:off x="1396180" y="371152"/>
            <a:ext cx="9992256" cy="37241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1600" b="1" spc="0" baseline="0">
                <a:solidFill>
                  <a:srgbClr val="00354B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pPr lvl="0"/>
            <a:r>
              <a:rPr lang="pl-PL" dirty="0"/>
              <a:t>Tytuł slajdu</a:t>
            </a:r>
          </a:p>
        </p:txBody>
      </p:sp>
      <p:sp>
        <p:nvSpPr>
          <p:cNvPr id="8" name="Symbol zastępczy numeru slajdu 5"/>
          <p:cNvSpPr txBox="1">
            <a:spLocks/>
          </p:cNvSpPr>
          <p:nvPr userDrawn="1"/>
        </p:nvSpPr>
        <p:spPr>
          <a:xfrm>
            <a:off x="11120582" y="6211929"/>
            <a:ext cx="267855" cy="198107"/>
          </a:xfrm>
          <a:prstGeom prst="rect">
            <a:avLst/>
          </a:prstGeom>
        </p:spPr>
        <p:txBody>
          <a:bodyPr lIns="0" tIns="0" rIns="0" bIns="0"/>
          <a:lstStyle>
            <a:defPPr>
              <a:defRPr lang="pl-PL"/>
            </a:defPPr>
            <a:lvl1pPr marL="0" algn="r" defTabSz="779252" rtl="0" eaLnBrk="1" latinLnBrk="0" hangingPunct="1">
              <a:defRPr sz="1100" kern="1200">
                <a:solidFill>
                  <a:srgbClr val="003A5D"/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1pPr>
            <a:lvl2pPr marL="389626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79252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68878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8503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48129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37755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27381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17007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300CB-D321-43A8-998C-8919550251CB}" type="slidenum">
              <a:rPr kumimoji="0" lang="pl-PL" sz="933" b="0" i="0" u="none" strike="noStrike" kern="1200" cap="none" spc="0" normalizeH="0" baseline="0" noProof="0" smtClean="0">
                <a:ln>
                  <a:noFill/>
                </a:ln>
                <a:solidFill>
                  <a:srgbClr val="00354B"/>
                </a:solidFill>
                <a:effectLst/>
                <a:uLnTx/>
                <a:uFillTx/>
                <a:latin typeface="Lato" panose="020F0502020204030203" pitchFamily="34" charset="-18"/>
                <a:ea typeface="+mn-ea"/>
                <a:cs typeface="Calibri Light" panose="020F0302020204030204" pitchFamily="34" charset="0"/>
              </a:rPr>
              <a:pPr marL="0" marR="0" lvl="0" indent="0" algn="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pl-PL" sz="1067" b="0" i="0" u="none" strike="noStrike" kern="1200" cap="none" spc="0" normalizeH="0" baseline="0" noProof="0" dirty="0">
              <a:ln>
                <a:noFill/>
              </a:ln>
              <a:solidFill>
                <a:srgbClr val="00354B"/>
              </a:solidFill>
              <a:effectLst/>
              <a:uLnTx/>
              <a:uFillTx/>
              <a:latin typeface="Lato" panose="020F0502020204030203" pitchFamily="34" charset="-18"/>
              <a:ea typeface="+mn-ea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699701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ekst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ymbol zastępczy tekstu 30"/>
          <p:cNvSpPr>
            <a:spLocks noGrp="1"/>
          </p:cNvSpPr>
          <p:nvPr>
            <p:ph type="body" sz="quarter" idx="17" hasCustomPrompt="1"/>
          </p:nvPr>
        </p:nvSpPr>
        <p:spPr>
          <a:xfrm>
            <a:off x="1396180" y="371152"/>
            <a:ext cx="9992256" cy="37241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1600" b="1" spc="0" baseline="0">
                <a:solidFill>
                  <a:srgbClr val="00354B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pPr lvl="0"/>
            <a:r>
              <a:rPr lang="pl-PL" dirty="0"/>
              <a:t>Tytuł slajdu</a:t>
            </a:r>
          </a:p>
        </p:txBody>
      </p:sp>
      <p:sp>
        <p:nvSpPr>
          <p:cNvPr id="8" name="Symbol zastępczy numeru slajdu 5"/>
          <p:cNvSpPr txBox="1">
            <a:spLocks/>
          </p:cNvSpPr>
          <p:nvPr userDrawn="1"/>
        </p:nvSpPr>
        <p:spPr>
          <a:xfrm>
            <a:off x="11120582" y="6211929"/>
            <a:ext cx="267855" cy="198107"/>
          </a:xfrm>
          <a:prstGeom prst="rect">
            <a:avLst/>
          </a:prstGeom>
        </p:spPr>
        <p:txBody>
          <a:bodyPr lIns="0" tIns="0" rIns="0" bIns="0"/>
          <a:lstStyle>
            <a:defPPr>
              <a:defRPr lang="pl-PL"/>
            </a:defPPr>
            <a:lvl1pPr marL="0" algn="r" defTabSz="779252" rtl="0" eaLnBrk="1" latinLnBrk="0" hangingPunct="1">
              <a:defRPr sz="1100" kern="1200">
                <a:solidFill>
                  <a:srgbClr val="003A5D"/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1pPr>
            <a:lvl2pPr marL="389626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79252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68878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8503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48129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37755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27381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17007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300CB-D321-43A8-998C-8919550251CB}" type="slidenum">
              <a:rPr kumimoji="0" lang="pl-PL" sz="933" b="0" i="0" u="none" strike="noStrike" kern="1200" cap="none" spc="0" normalizeH="0" baseline="0" noProof="0" smtClean="0">
                <a:ln>
                  <a:noFill/>
                </a:ln>
                <a:solidFill>
                  <a:srgbClr val="00354B"/>
                </a:solidFill>
                <a:effectLst/>
                <a:uLnTx/>
                <a:uFillTx/>
                <a:latin typeface="Lato" panose="020F0502020204030203" pitchFamily="34" charset="-18"/>
                <a:ea typeface="+mn-ea"/>
                <a:cs typeface="Calibri Light" panose="020F0302020204030204" pitchFamily="34" charset="0"/>
              </a:rPr>
              <a:pPr marL="0" marR="0" lvl="0" indent="0" algn="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pl-PL" sz="1067" b="0" i="0" u="none" strike="noStrike" kern="1200" cap="none" spc="0" normalizeH="0" baseline="0" noProof="0" dirty="0">
              <a:ln>
                <a:noFill/>
              </a:ln>
              <a:solidFill>
                <a:srgbClr val="00354B"/>
              </a:solidFill>
              <a:effectLst/>
              <a:uLnTx/>
              <a:uFillTx/>
              <a:latin typeface="Lato" panose="020F0502020204030203" pitchFamily="34" charset="-18"/>
              <a:ea typeface="+mn-ea"/>
              <a:cs typeface="Calibri Light" panose="020F0302020204030204" pitchFamily="34" charset="0"/>
            </a:endParaRPr>
          </a:p>
        </p:txBody>
      </p:sp>
      <p:pic>
        <p:nvPicPr>
          <p:cNvPr id="10" name="Grafika 9">
            <a:extLst>
              <a:ext uri="{FF2B5EF4-FFF2-40B4-BE49-F238E27FC236}">
                <a16:creationId xmlns:a16="http://schemas.microsoft.com/office/drawing/2014/main" id="{B9212BF7-D9CE-4829-A42B-8D464D062FD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717861" y="1304440"/>
            <a:ext cx="4998295" cy="4688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98727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Układ niestandard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ytuł 8">
            <a:extLst>
              <a:ext uri="{FF2B5EF4-FFF2-40B4-BE49-F238E27FC236}">
                <a16:creationId xmlns:a16="http://schemas.microsoft.com/office/drawing/2014/main" id="{120B212E-AD7F-4C45-BBAD-15EC240363C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441772"/>
            <a:ext cx="10515600" cy="1795653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rgbClr val="00354B"/>
                </a:solidFill>
                <a:latin typeface="Lato Heavy" panose="020F0502020204030203" pitchFamily="34" charset="0"/>
                <a:ea typeface="Lato Heavy" panose="020F0502020204030203" pitchFamily="34" charset="0"/>
                <a:cs typeface="Lato Heavy" panose="020F0502020204030203" pitchFamily="34" charset="0"/>
              </a:defRPr>
            </a:lvl1pPr>
          </a:lstStyle>
          <a:p>
            <a:r>
              <a:rPr lang="pl-PL" dirty="0"/>
              <a:t>Zapraszamy do </a:t>
            </a:r>
            <a:br>
              <a:rPr lang="pl-PL" dirty="0"/>
            </a:br>
            <a:r>
              <a:rPr lang="pl-PL" dirty="0"/>
              <a:t>współpracy</a:t>
            </a:r>
          </a:p>
        </p:txBody>
      </p:sp>
    </p:spTree>
    <p:extLst>
      <p:ext uri="{BB962C8B-B14F-4D97-AF65-F5344CB8AC3E}">
        <p14:creationId xmlns:p14="http://schemas.microsoft.com/office/powerpoint/2010/main" val="55013029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kst 3 kolumny v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15">
            <a:extLst>
              <a:ext uri="{FF2B5EF4-FFF2-40B4-BE49-F238E27FC236}">
                <a16:creationId xmlns:a16="http://schemas.microsoft.com/office/drawing/2014/main" id="{C1EDDF6B-EA86-B647-A769-55CA0BD2269A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0560798" y="6272349"/>
            <a:ext cx="826551" cy="360279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F30889F3-EF20-5E4E-B63E-E52FAA4339CD}" type="slidenum">
              <a:rPr lang="pl-PL" altLang="pl-PL" smtClean="0"/>
              <a:pPr>
                <a:defRPr/>
              </a:pPr>
              <a:t>‹#›</a:t>
            </a:fld>
            <a:endParaRPr lang="pl-PL" altLang="pl-PL" dirty="0"/>
          </a:p>
        </p:txBody>
      </p:sp>
      <p:sp>
        <p:nvSpPr>
          <p:cNvPr id="12" name="Symbol zastępczy zawartości 8"/>
          <p:cNvSpPr>
            <a:spLocks noGrp="1"/>
          </p:cNvSpPr>
          <p:nvPr>
            <p:ph sz="quarter" idx="11" hasCustomPrompt="1"/>
          </p:nvPr>
        </p:nvSpPr>
        <p:spPr>
          <a:xfrm>
            <a:off x="804655" y="3429794"/>
            <a:ext cx="3347165" cy="250780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defRPr sz="15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pl-PL" dirty="0"/>
              <a:t>Treść slajdu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</a:t>
            </a:r>
          </a:p>
          <a:p>
            <a:pPr lvl="3"/>
            <a:r>
              <a:rPr lang="pl-PL" dirty="0"/>
              <a:t>Czwarty</a:t>
            </a:r>
          </a:p>
          <a:p>
            <a:pPr lvl="4"/>
            <a:r>
              <a:rPr lang="pl-PL" dirty="0"/>
              <a:t>Piąty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A9D25B8-9178-4847-A91B-A75A5B75B8E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4656" y="441361"/>
            <a:ext cx="9034785" cy="683919"/>
          </a:xfrm>
        </p:spPr>
        <p:txBody>
          <a:bodyPr wrap="square" lIns="0" tIns="0" rIns="0" bIns="0" anchor="b">
            <a:noAutofit/>
          </a:bodyPr>
          <a:lstStyle>
            <a:lvl1pPr>
              <a:defRPr lang="en-PL" sz="2499" baseline="0" dirty="0">
                <a:solidFill>
                  <a:srgbClr val="004C9A"/>
                </a:solidFill>
              </a:defRPr>
            </a:lvl1pPr>
          </a:lstStyle>
          <a:p>
            <a:r>
              <a:rPr lang="pl-PL" dirty="0"/>
              <a:t>Tytuł slajdu</a:t>
            </a:r>
            <a:endParaRPr lang="en-PL" dirty="0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1B0101C5-00E8-964C-95E8-D27ED7DFB64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04654" y="1233614"/>
            <a:ext cx="9034788" cy="25194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defRPr lang="en-GB" sz="1500" b="0" kern="0" smtClean="0">
                <a:solidFill>
                  <a:srgbClr val="004C9A"/>
                </a:solidFill>
                <a:latin typeface="+mj-lt"/>
                <a:ea typeface="+mj-ea"/>
                <a:cs typeface="+mj-cs"/>
              </a:defRPr>
            </a:lvl1pPr>
            <a:lvl2pPr>
              <a:defRPr lang="en-GB" sz="1500" b="0" kern="1200" smtClean="0">
                <a:solidFill>
                  <a:srgbClr val="00468C"/>
                </a:solidFill>
                <a:latin typeface="PKO Bank Polski" pitchFamily="34" charset="0"/>
                <a:ea typeface="+mn-ea"/>
                <a:cs typeface="Arial" charset="0"/>
              </a:defRPr>
            </a:lvl2pPr>
            <a:lvl3pPr>
              <a:defRPr lang="en-GB" sz="1500" b="0" kern="1200" smtClean="0">
                <a:solidFill>
                  <a:srgbClr val="00468C"/>
                </a:solidFill>
                <a:latin typeface="PKO Bank Polski" pitchFamily="34" charset="0"/>
                <a:ea typeface="+mn-ea"/>
                <a:cs typeface="Arial" charset="0"/>
              </a:defRPr>
            </a:lvl3pPr>
            <a:lvl4pPr>
              <a:defRPr lang="en-GB" sz="1500" b="0" kern="1200" smtClean="0">
                <a:solidFill>
                  <a:srgbClr val="00468C"/>
                </a:solidFill>
                <a:latin typeface="PKO Bank Polski" pitchFamily="34" charset="0"/>
                <a:ea typeface="+mn-ea"/>
                <a:cs typeface="Arial" charset="0"/>
              </a:defRPr>
            </a:lvl4pPr>
            <a:lvl5pPr>
              <a:defRPr lang="en-PL" sz="1500" b="0" kern="1200">
                <a:solidFill>
                  <a:srgbClr val="00468C"/>
                </a:solidFill>
                <a:latin typeface="PKO Bank Polski" pitchFamily="34" charset="0"/>
                <a:ea typeface="+mn-ea"/>
                <a:cs typeface="Arial" charset="0"/>
              </a:defRPr>
            </a:lvl5pPr>
          </a:lstStyle>
          <a:p>
            <a:pPr lvl="0">
              <a:spcBef>
                <a:spcPct val="0"/>
              </a:spcBef>
            </a:pPr>
            <a:r>
              <a:rPr lang="pl-PL" dirty="0"/>
              <a:t>Podtytuł slajdu</a:t>
            </a:r>
            <a:endParaRPr lang="en-PL" dirty="0"/>
          </a:p>
        </p:txBody>
      </p:sp>
      <p:sp>
        <p:nvSpPr>
          <p:cNvPr id="8" name="Symbol zastępczy zawartości 8"/>
          <p:cNvSpPr>
            <a:spLocks noGrp="1"/>
          </p:cNvSpPr>
          <p:nvPr>
            <p:ph sz="quarter" idx="15" hasCustomPrompt="1"/>
          </p:nvPr>
        </p:nvSpPr>
        <p:spPr>
          <a:xfrm>
            <a:off x="4455045" y="3429794"/>
            <a:ext cx="3296288" cy="250780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defRPr sz="15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pl-PL" dirty="0"/>
              <a:t>Treść slajdu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</a:t>
            </a:r>
          </a:p>
          <a:p>
            <a:pPr lvl="3"/>
            <a:r>
              <a:rPr lang="pl-PL" dirty="0"/>
              <a:t>Czwarty</a:t>
            </a:r>
          </a:p>
          <a:p>
            <a:pPr lvl="4"/>
            <a:r>
              <a:rPr lang="pl-PL" dirty="0"/>
              <a:t>Piąty</a:t>
            </a:r>
          </a:p>
        </p:txBody>
      </p:sp>
      <p:sp>
        <p:nvSpPr>
          <p:cNvPr id="9" name="Symbol zastępczy zawartości 8"/>
          <p:cNvSpPr>
            <a:spLocks noGrp="1"/>
          </p:cNvSpPr>
          <p:nvPr>
            <p:ph sz="quarter" idx="16" hasCustomPrompt="1"/>
          </p:nvPr>
        </p:nvSpPr>
        <p:spPr>
          <a:xfrm>
            <a:off x="8032624" y="3429794"/>
            <a:ext cx="3347165" cy="250780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defRPr sz="15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pl-PL" dirty="0"/>
              <a:t>Treść slajdu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</a:t>
            </a:r>
          </a:p>
          <a:p>
            <a:pPr lvl="3"/>
            <a:r>
              <a:rPr lang="pl-PL" dirty="0"/>
              <a:t>Czwarty</a:t>
            </a:r>
          </a:p>
          <a:p>
            <a:pPr lvl="4"/>
            <a:r>
              <a:rPr lang="pl-PL" dirty="0"/>
              <a:t>Piąty</a:t>
            </a:r>
          </a:p>
        </p:txBody>
      </p:sp>
      <p:grpSp>
        <p:nvGrpSpPr>
          <p:cNvPr id="21" name="Grupa 20"/>
          <p:cNvGrpSpPr/>
          <p:nvPr userDrawn="1"/>
        </p:nvGrpSpPr>
        <p:grpSpPr>
          <a:xfrm>
            <a:off x="9995248" y="1"/>
            <a:ext cx="2196755" cy="1471209"/>
            <a:chOff x="9997849" y="0"/>
            <a:chExt cx="2197327" cy="1471550"/>
          </a:xfrm>
        </p:grpSpPr>
        <p:sp>
          <p:nvSpPr>
            <p:cNvPr id="22" name="Prostokąt 21"/>
            <p:cNvSpPr/>
            <p:nvPr userDrawn="1"/>
          </p:nvSpPr>
          <p:spPr>
            <a:xfrm>
              <a:off x="10274051" y="0"/>
              <a:ext cx="1921125" cy="14715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sz="1799"/>
            </a:p>
          </p:txBody>
        </p:sp>
        <p:pic>
          <p:nvPicPr>
            <p:cNvPr id="23" name="Obraz 22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7849" y="101440"/>
              <a:ext cx="1752366" cy="121123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68286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FA1BB-D318-4A50-9AF0-74F164634854}" type="datetimeFigureOut">
              <a:rPr lang="pl-PL" smtClean="0"/>
              <a:t>11.06.2025</a:t>
            </a:fld>
            <a:endParaRPr lang="pl-PL" dirty="0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09104-D650-43B4-AC7E-93EE49DCBD47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43619232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FA1BB-D318-4A50-9AF0-74F164634854}" type="datetimeFigureOut">
              <a:rPr lang="pl-PL" smtClean="0"/>
              <a:t>11.06.2025</a:t>
            </a:fld>
            <a:endParaRPr lang="pl-PL" dirty="0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09104-D650-43B4-AC7E-93EE49DCBD47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01373369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FA1BB-D318-4A50-9AF0-74F164634854}" type="datetimeFigureOut">
              <a:rPr lang="pl-PL" smtClean="0"/>
              <a:t>11.06.2025</a:t>
            </a:fld>
            <a:endParaRPr lang="pl-PL" dirty="0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09104-D650-43B4-AC7E-93EE49DCBD47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19647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ymbol zastępczy tekstu 18">
            <a:extLst>
              <a:ext uri="{FF2B5EF4-FFF2-40B4-BE49-F238E27FC236}">
                <a16:creationId xmlns:a16="http://schemas.microsoft.com/office/drawing/2014/main" id="{FDE39FBF-EB79-43D0-B522-EEF3D2C2D11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00088" y="3695779"/>
            <a:ext cx="10553712" cy="88490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ctr">
              <a:buNone/>
              <a:defRPr sz="2133">
                <a:solidFill>
                  <a:srgbClr val="00354B"/>
                </a:solidFill>
                <a:latin typeface="Lato" panose="020F0502020204030203" pitchFamily="34" charset="-18"/>
                <a:cs typeface="Calibri Light" panose="020F0302020204030204" pitchFamily="34" charset="0"/>
              </a:defRPr>
            </a:lvl1pPr>
          </a:lstStyle>
          <a:p>
            <a:pPr lvl="0"/>
            <a:r>
              <a:rPr lang="pl-PL" dirty="0"/>
              <a:t>Podtytuł prezentacji</a:t>
            </a:r>
            <a:br>
              <a:rPr lang="pl-PL" dirty="0"/>
            </a:br>
            <a:r>
              <a:rPr lang="pl-PL" dirty="0"/>
              <a:t>Dwie linie</a:t>
            </a:r>
          </a:p>
        </p:txBody>
      </p:sp>
      <p:sp>
        <p:nvSpPr>
          <p:cNvPr id="3" name="Tytuł 2">
            <a:extLst>
              <a:ext uri="{FF2B5EF4-FFF2-40B4-BE49-F238E27FC236}">
                <a16:creationId xmlns:a16="http://schemas.microsoft.com/office/drawing/2014/main" id="{EA65B441-88E1-4CA1-8E1A-ACEA505520D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1715221"/>
            <a:ext cx="10515600" cy="173370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rgbClr val="00354B"/>
                </a:solidFill>
                <a:latin typeface="Lato Heavy" panose="020F0502020204030203" pitchFamily="34" charset="0"/>
                <a:ea typeface="Lato Heavy" panose="020F0502020204030203" pitchFamily="34" charset="0"/>
                <a:cs typeface="Lato Heavy" panose="020F0502020204030203" pitchFamily="34" charset="0"/>
              </a:defRPr>
            </a:lvl1pPr>
          </a:lstStyle>
          <a:p>
            <a:r>
              <a:rPr lang="pl-PL" dirty="0"/>
              <a:t>Tytuł prezentacji</a:t>
            </a:r>
            <a:br>
              <a:rPr lang="pl-PL" dirty="0"/>
            </a:br>
            <a:r>
              <a:rPr lang="pl-PL" dirty="0"/>
              <a:t>Dwie linie</a:t>
            </a:r>
          </a:p>
        </p:txBody>
      </p:sp>
      <p:sp>
        <p:nvSpPr>
          <p:cNvPr id="13" name="Symbol zastępczy tekstu 18">
            <a:extLst>
              <a:ext uri="{FF2B5EF4-FFF2-40B4-BE49-F238E27FC236}">
                <a16:creationId xmlns:a16="http://schemas.microsoft.com/office/drawing/2014/main" id="{7D820283-A03C-4155-9343-E6C3199AE31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00088" y="5055869"/>
            <a:ext cx="10553712" cy="312544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ctr">
              <a:buNone/>
              <a:defRPr sz="1467">
                <a:solidFill>
                  <a:srgbClr val="00354B"/>
                </a:solidFill>
                <a:latin typeface="Lato" panose="020F0502020204030203" pitchFamily="34" charset="-18"/>
                <a:cs typeface="Calibri Light" panose="020F0302020204030204" pitchFamily="34" charset="0"/>
              </a:defRPr>
            </a:lvl1pPr>
          </a:lstStyle>
          <a:p>
            <a:pPr lvl="0"/>
            <a:r>
              <a:rPr lang="pl-PL" dirty="0"/>
              <a:t>Andrzej Kowalski</a:t>
            </a:r>
          </a:p>
        </p:txBody>
      </p:sp>
      <p:sp>
        <p:nvSpPr>
          <p:cNvPr id="14" name="Symbol zastępczy tekstu 18">
            <a:extLst>
              <a:ext uri="{FF2B5EF4-FFF2-40B4-BE49-F238E27FC236}">
                <a16:creationId xmlns:a16="http://schemas.microsoft.com/office/drawing/2014/main" id="{D42A5104-6814-4AC5-96D4-79882A8F468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00088" y="5449160"/>
            <a:ext cx="10553712" cy="312544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ctr">
              <a:buNone/>
              <a:defRPr sz="1467">
                <a:solidFill>
                  <a:srgbClr val="00354B"/>
                </a:solidFill>
                <a:latin typeface="Lato" panose="020F0502020204030203" pitchFamily="34" charset="-18"/>
                <a:cs typeface="Calibri Light" panose="020F0302020204030204" pitchFamily="34" charset="0"/>
              </a:defRPr>
            </a:lvl1pPr>
          </a:lstStyle>
          <a:p>
            <a:pPr lvl="0"/>
            <a:r>
              <a:rPr lang="pl-PL" dirty="0"/>
              <a:t>16.02.2020 r.</a:t>
            </a:r>
          </a:p>
        </p:txBody>
      </p:sp>
    </p:spTree>
    <p:extLst>
      <p:ext uri="{BB962C8B-B14F-4D97-AF65-F5344CB8AC3E}">
        <p14:creationId xmlns:p14="http://schemas.microsoft.com/office/powerpoint/2010/main" val="286011614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FA1BB-D318-4A50-9AF0-74F164634854}" type="datetimeFigureOut">
              <a:rPr lang="pl-PL" smtClean="0"/>
              <a:t>11.06.2025</a:t>
            </a:fld>
            <a:endParaRPr lang="pl-PL" dirty="0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09104-D650-43B4-AC7E-93EE49DCBD47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89332479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FA1BB-D318-4A50-9AF0-74F164634854}" type="datetimeFigureOut">
              <a:rPr lang="pl-PL" smtClean="0"/>
              <a:t>11.06.2025</a:t>
            </a:fld>
            <a:endParaRPr lang="pl-PL" dirty="0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09104-D650-43B4-AC7E-93EE49DCBD47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7294620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FA1BB-D318-4A50-9AF0-74F164634854}" type="datetimeFigureOut">
              <a:rPr lang="pl-PL" smtClean="0"/>
              <a:t>11.06.2025</a:t>
            </a:fld>
            <a:endParaRPr lang="pl-PL" dirty="0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09104-D650-43B4-AC7E-93EE49DCBD47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81484208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FA1BB-D318-4A50-9AF0-74F164634854}" type="datetimeFigureOut">
              <a:rPr lang="pl-PL" smtClean="0"/>
              <a:t>11.06.2025</a:t>
            </a:fld>
            <a:endParaRPr lang="pl-PL" dirty="0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09104-D650-43B4-AC7E-93EE49DCBD47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55609612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FA1BB-D318-4A50-9AF0-74F164634854}" type="datetimeFigureOut">
              <a:rPr lang="pl-PL" smtClean="0"/>
              <a:t>11.06.2025</a:t>
            </a:fld>
            <a:endParaRPr lang="pl-PL" dirty="0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09104-D650-43B4-AC7E-93EE49DCBD47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84041668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 dirty="0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FA1BB-D318-4A50-9AF0-74F164634854}" type="datetimeFigureOut">
              <a:rPr lang="pl-PL" smtClean="0"/>
              <a:t>11.06.2025</a:t>
            </a:fld>
            <a:endParaRPr lang="pl-PL" dirty="0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09104-D650-43B4-AC7E-93EE49DCBD47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77909733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FA1BB-D318-4A50-9AF0-74F164634854}" type="datetimeFigureOut">
              <a:rPr lang="pl-PL" smtClean="0"/>
              <a:t>11.06.2025</a:t>
            </a:fld>
            <a:endParaRPr lang="pl-PL" dirty="0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09104-D650-43B4-AC7E-93EE49DCBD47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20604219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FA1BB-D318-4A50-9AF0-74F164634854}" type="datetimeFigureOut">
              <a:rPr lang="pl-PL" smtClean="0"/>
              <a:t>11.06.2025</a:t>
            </a:fld>
            <a:endParaRPr lang="pl-PL" dirty="0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09104-D650-43B4-AC7E-93EE49DCBD47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54126307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kst 1 kolumna v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15">
            <a:extLst>
              <a:ext uri="{FF2B5EF4-FFF2-40B4-BE49-F238E27FC236}">
                <a16:creationId xmlns:a16="http://schemas.microsoft.com/office/drawing/2014/main" id="{C1EDDF6B-EA86-B647-A769-55CA0BD2269A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0560798" y="6272347"/>
            <a:ext cx="826550" cy="360279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F30889F3-EF20-5E4E-B63E-E52FAA4339CD}" type="slidenum">
              <a:rPr lang="pl-PL" altLang="pl-PL" smtClean="0"/>
              <a:pPr>
                <a:defRPr/>
              </a:pPr>
              <a:t>‹#›</a:t>
            </a:fld>
            <a:endParaRPr lang="pl-PL" altLang="pl-PL" dirty="0"/>
          </a:p>
        </p:txBody>
      </p:sp>
      <p:sp>
        <p:nvSpPr>
          <p:cNvPr id="9" name="Symbol zastępczy zawartości 8"/>
          <p:cNvSpPr>
            <a:spLocks noGrp="1"/>
          </p:cNvSpPr>
          <p:nvPr>
            <p:ph sz="quarter" idx="11" hasCustomPrompt="1"/>
          </p:nvPr>
        </p:nvSpPr>
        <p:spPr>
          <a:xfrm>
            <a:off x="804653" y="1632001"/>
            <a:ext cx="10582695" cy="43056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defRPr sz="15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pl-PL" dirty="0"/>
              <a:t>Treść slajdu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</a:t>
            </a:r>
          </a:p>
          <a:p>
            <a:pPr lvl="3"/>
            <a:r>
              <a:rPr lang="pl-PL" dirty="0"/>
              <a:t>Czwarty</a:t>
            </a:r>
          </a:p>
          <a:p>
            <a:pPr lvl="4"/>
            <a:r>
              <a:rPr lang="pl-PL" dirty="0"/>
              <a:t>Piąty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2A9D25B8-9178-4847-A91B-A75A5B75B8E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4654" y="441360"/>
            <a:ext cx="9503475" cy="683918"/>
          </a:xfrm>
        </p:spPr>
        <p:txBody>
          <a:bodyPr wrap="square" lIns="0" tIns="0" rIns="0" bIns="0" anchor="b">
            <a:noAutofit/>
          </a:bodyPr>
          <a:lstStyle>
            <a:lvl1pPr>
              <a:defRPr lang="en-PL" sz="2499" baseline="0" dirty="0">
                <a:solidFill>
                  <a:srgbClr val="004C9A"/>
                </a:solidFill>
              </a:defRPr>
            </a:lvl1pPr>
          </a:lstStyle>
          <a:p>
            <a:r>
              <a:rPr lang="pl-PL" dirty="0"/>
              <a:t>Tytuł slajdu</a:t>
            </a:r>
            <a:endParaRPr lang="en-PL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1B0101C5-00E8-964C-95E8-D27ED7DFB64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04653" y="1233614"/>
            <a:ext cx="9503478" cy="25194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defRPr lang="en-GB" sz="1500" b="0" kern="0" smtClean="0">
                <a:solidFill>
                  <a:srgbClr val="004C9A"/>
                </a:solidFill>
                <a:latin typeface="+mj-lt"/>
                <a:ea typeface="+mj-ea"/>
                <a:cs typeface="+mj-cs"/>
              </a:defRPr>
            </a:lvl1pPr>
            <a:lvl2pPr>
              <a:defRPr lang="en-GB" sz="1500" b="0" kern="1200" smtClean="0">
                <a:solidFill>
                  <a:srgbClr val="00468C"/>
                </a:solidFill>
                <a:latin typeface="PKO Bank Polski" pitchFamily="34" charset="0"/>
                <a:ea typeface="+mn-ea"/>
                <a:cs typeface="Arial" charset="0"/>
              </a:defRPr>
            </a:lvl2pPr>
            <a:lvl3pPr>
              <a:defRPr lang="en-GB" sz="1500" b="0" kern="1200" smtClean="0">
                <a:solidFill>
                  <a:srgbClr val="00468C"/>
                </a:solidFill>
                <a:latin typeface="PKO Bank Polski" pitchFamily="34" charset="0"/>
                <a:ea typeface="+mn-ea"/>
                <a:cs typeface="Arial" charset="0"/>
              </a:defRPr>
            </a:lvl3pPr>
            <a:lvl4pPr>
              <a:defRPr lang="en-GB" sz="1500" b="0" kern="1200" smtClean="0">
                <a:solidFill>
                  <a:srgbClr val="00468C"/>
                </a:solidFill>
                <a:latin typeface="PKO Bank Polski" pitchFamily="34" charset="0"/>
                <a:ea typeface="+mn-ea"/>
                <a:cs typeface="Arial" charset="0"/>
              </a:defRPr>
            </a:lvl4pPr>
            <a:lvl5pPr>
              <a:defRPr lang="en-PL" sz="1500" b="0" kern="1200">
                <a:solidFill>
                  <a:srgbClr val="00468C"/>
                </a:solidFill>
                <a:latin typeface="PKO Bank Polski" pitchFamily="34" charset="0"/>
                <a:ea typeface="+mn-ea"/>
                <a:cs typeface="Arial" charset="0"/>
              </a:defRPr>
            </a:lvl5pPr>
          </a:lstStyle>
          <a:p>
            <a:pPr lvl="0">
              <a:spcBef>
                <a:spcPct val="0"/>
              </a:spcBef>
            </a:pPr>
            <a:r>
              <a:rPr lang="pl-PL" dirty="0"/>
              <a:t>Podtytuł slajdu</a:t>
            </a:r>
            <a:endParaRPr lang="en-PL" dirty="0"/>
          </a:p>
        </p:txBody>
      </p:sp>
      <p:grpSp>
        <p:nvGrpSpPr>
          <p:cNvPr id="11" name="Grupa 10"/>
          <p:cNvGrpSpPr/>
          <p:nvPr userDrawn="1"/>
        </p:nvGrpSpPr>
        <p:grpSpPr>
          <a:xfrm>
            <a:off x="10487344" y="0"/>
            <a:ext cx="1704657" cy="1471209"/>
            <a:chOff x="10490075" y="0"/>
            <a:chExt cx="1705101" cy="1471550"/>
          </a:xfrm>
        </p:grpSpPr>
        <p:sp>
          <p:nvSpPr>
            <p:cNvPr id="13" name="Prostokąt 12"/>
            <p:cNvSpPr/>
            <p:nvPr userDrawn="1"/>
          </p:nvSpPr>
          <p:spPr>
            <a:xfrm>
              <a:off x="10490076" y="0"/>
              <a:ext cx="1705100" cy="14715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sz="1799" dirty="0"/>
            </a:p>
          </p:txBody>
        </p:sp>
        <p:pic>
          <p:nvPicPr>
            <p:cNvPr id="14" name="Obraz 13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490075" y="103399"/>
              <a:ext cx="1240357" cy="136815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656399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Green left arr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name="think-cell Slide" r:id="rId5" imgW="270" imgH="270" progId="TCLayout.ActiveDocument.1">
                  <p:embed/>
                </p:oleObj>
              </mc:Choice>
              <mc:Fallback>
                <p:oleObj name="think-cell Slide" r:id="rId5" imgW="270" imgH="270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Freeform 14"/>
          <p:cNvSpPr/>
          <p:nvPr userDrawn="1"/>
        </p:nvSpPr>
        <p:spPr bwMode="ltGray">
          <a:xfrm>
            <a:off x="0" y="0"/>
            <a:ext cx="4088312" cy="6858000"/>
          </a:xfrm>
          <a:custGeom>
            <a:avLst/>
            <a:gdLst>
              <a:gd name="connsiteX0" fmla="*/ 0 w 4088312"/>
              <a:gd name="connsiteY0" fmla="*/ 0 h 6858000"/>
              <a:gd name="connsiteX1" fmla="*/ 3264933 w 4088312"/>
              <a:gd name="connsiteY1" fmla="*/ 0 h 6858000"/>
              <a:gd name="connsiteX2" fmla="*/ 4088312 w 4088312"/>
              <a:gd name="connsiteY2" fmla="*/ 3429000 h 6858000"/>
              <a:gd name="connsiteX3" fmla="*/ 3264933 w 4088312"/>
              <a:gd name="connsiteY3" fmla="*/ 6858000 h 6858000"/>
              <a:gd name="connsiteX4" fmla="*/ 0 w 4088312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88312" h="6858000">
                <a:moveTo>
                  <a:pt x="0" y="0"/>
                </a:moveTo>
                <a:lnTo>
                  <a:pt x="3264933" y="0"/>
                </a:lnTo>
                <a:lnTo>
                  <a:pt x="4088312" y="3429000"/>
                </a:lnTo>
                <a:lnTo>
                  <a:pt x="3264933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0">
                <a:schemeClr val="tx2"/>
              </a:gs>
              <a:gs pos="100000">
                <a:schemeClr val="accent2"/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>
            <a:noAutofit/>
          </a:bodyPr>
          <a:lstStyle/>
          <a:p>
            <a:pPr>
              <a:lnSpc>
                <a:spcPct val="90000"/>
              </a:lnSpc>
              <a:spcAft>
                <a:spcPts val="1000"/>
              </a:spcAft>
            </a:pPr>
            <a:endParaRPr lang="en-US" sz="1200" dirty="0">
              <a:solidFill>
                <a:prstClr val="white"/>
              </a:solidFill>
              <a:sym typeface="Trebuchet MS" panose="020B0603020202020204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630000" y="2764203"/>
            <a:ext cx="2478638" cy="1314311"/>
          </a:xfrm>
        </p:spPr>
        <p:txBody>
          <a:bodyPr anchor="ctr" anchorCtr="0">
            <a:noAutofit/>
          </a:bodyPr>
          <a:lstStyle>
            <a:lvl1pPr>
              <a:defRPr sz="3200" baseline="0">
                <a:solidFill>
                  <a:srgbClr val="FFFFFF"/>
                </a:solidFill>
                <a:latin typeface="+mj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216" b="7716"/>
          <a:stretch/>
        </p:blipFill>
        <p:spPr>
          <a:xfrm rot="120000">
            <a:off x="2141308" y="3402828"/>
            <a:ext cx="2694666" cy="3461745"/>
          </a:xfrm>
          <a:prstGeom prst="rect">
            <a:avLst/>
          </a:prstGeom>
        </p:spPr>
      </p:pic>
      <p:sp>
        <p:nvSpPr>
          <p:cNvPr id="15" name="Copyright" hidden="1"/>
          <p:cNvSpPr txBox="1"/>
          <p:nvPr userDrawn="1"/>
        </p:nvSpPr>
        <p:spPr>
          <a:xfrm rot="16200000">
            <a:off x="9486900" y="3921600"/>
            <a:ext cx="5133975" cy="9874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700">
                <a:solidFill>
                  <a:srgbClr val="FFFFFF">
                    <a:lumMod val="50000"/>
                  </a:srgbClr>
                </a:solidFill>
                <a:sym typeface="Trebuchet MS" panose="020B0603020202020204" pitchFamily="34" charset="0"/>
              </a:rPr>
              <a:t>Copyright © 2019 by The Boston Consulting Group, Inc. All rights reserved.</a:t>
            </a:r>
            <a:endParaRPr lang="en-US" sz="700" dirty="0">
              <a:solidFill>
                <a:srgbClr val="FFFFFF">
                  <a:lumMod val="50000"/>
                </a:srgbClr>
              </a:solidFill>
              <a:sym typeface="Trebuchet MS" panose="020B0603020202020204" pitchFamily="34" charset="0"/>
            </a:endParaRPr>
          </a:p>
        </p:txBody>
      </p:sp>
      <p:sp>
        <p:nvSpPr>
          <p:cNvPr id="17" name="FooterSimple" hidden="1"/>
          <p:cNvSpPr txBox="1"/>
          <p:nvPr userDrawn="1">
            <p:custDataLst>
              <p:tags r:id="rId3"/>
            </p:custDataLst>
          </p:nvPr>
        </p:nvSpPr>
        <p:spPr>
          <a:xfrm rot="16200000">
            <a:off x="10561320" y="5117885"/>
            <a:ext cx="2743200" cy="96950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pl-PL" sz="700">
                <a:solidFill>
                  <a:srgbClr val="FFFFFF">
                    <a:lumMod val="50000"/>
                  </a:srgbClr>
                </a:solidFill>
                <a:sym typeface="Trebuchet MS" panose="020B0603020202020204" pitchFamily="34" charset="0"/>
              </a:rPr>
              <a:t>20190218 Konkurs Gotowości - kick off v2 2.pptx</a:t>
            </a:r>
            <a:endParaRPr lang="en-US" sz="700" dirty="0">
              <a:solidFill>
                <a:srgbClr val="FFFFFF">
                  <a:lumMod val="50000"/>
                </a:srgbClr>
              </a:solidFill>
              <a:sym typeface="Trebuchet MS" panose="020B0603020202020204" pitchFamily="34" charset="0"/>
            </a:endParaRP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2"/>
          </p:nvPr>
        </p:nvSpPr>
        <p:spPr>
          <a:xfrm>
            <a:off x="9021132" y="6407817"/>
            <a:ext cx="1482051" cy="153888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r">
              <a:defRPr sz="1000">
                <a:solidFill>
                  <a:schemeClr val="tx1"/>
                </a:solidFill>
                <a:latin typeface="+mn-lt"/>
                <a:sym typeface="Trebuchet MS" panose="020B0603020202020204" pitchFamily="34" charset="0"/>
              </a:defRPr>
            </a:lvl1pPr>
          </a:lstStyle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2" name="TextBox 11"/>
          <p:cNvSpPr txBox="1"/>
          <p:nvPr userDrawn="1"/>
        </p:nvSpPr>
        <p:spPr>
          <a:xfrm>
            <a:off x="10597746" y="6346261"/>
            <a:ext cx="381000" cy="215444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lstStyle/>
          <a:p>
            <a:pPr algn="ctr">
              <a:defRPr/>
            </a:pPr>
            <a:fld id="{DFCF27A5-1A5B-48D3-A060-2758FFBB1ADD}" type="slidenum">
              <a:rPr lang="en-US" sz="1400" smtClean="0">
                <a:solidFill>
                  <a:srgbClr val="000000"/>
                </a:solidFill>
                <a:sym typeface="Trebuchet MS" panose="020B0603020202020204" pitchFamily="34" charset="0"/>
              </a:rPr>
              <a:pPr algn="ctr">
                <a:defRPr/>
              </a:pPr>
              <a:t>‹#›</a:t>
            </a:fld>
            <a:endParaRPr lang="en-US" sz="1400" dirty="0">
              <a:solidFill>
                <a:srgbClr val="000000"/>
              </a:solidFill>
              <a:sym typeface="Trebuchet MS" panose="020B0603020202020204" pitchFamily="34" charset="0"/>
            </a:endParaRPr>
          </a:p>
        </p:txBody>
      </p:sp>
      <p:pic>
        <p:nvPicPr>
          <p:cNvPr id="14" name="Grafika 13">
            <a:extLst>
              <a:ext uri="{FF2B5EF4-FFF2-40B4-BE49-F238E27FC236}">
                <a16:creationId xmlns:a16="http://schemas.microsoft.com/office/drawing/2014/main" id="{2832F2AE-3821-4B44-9673-9F0117DE2154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9627268" y="455506"/>
            <a:ext cx="1760080" cy="685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66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Układ niestandard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ela 4">
            <a:extLst>
              <a:ext uri="{FF2B5EF4-FFF2-40B4-BE49-F238E27FC236}">
                <a16:creationId xmlns:a16="http://schemas.microsoft.com/office/drawing/2014/main" id="{2934C244-95BE-4B7F-8B0D-FD1D8DE3C6F4}"/>
              </a:ext>
            </a:extLst>
          </p:cNvPr>
          <p:cNvGraphicFramePr>
            <a:graphicFrameLocks noGrp="1"/>
          </p:cNvGraphicFramePr>
          <p:nvPr userDrawn="1">
            <p:extLst/>
          </p:nvPr>
        </p:nvGraphicFramePr>
        <p:xfrm>
          <a:off x="818989" y="5461794"/>
          <a:ext cx="11042648" cy="10083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953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372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517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85831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08303">
                <a:tc>
                  <a:txBody>
                    <a:bodyPr/>
                    <a:lstStyle/>
                    <a:p>
                      <a:pPr marL="88900" indent="3175" algn="l">
                        <a:tabLst/>
                      </a:pPr>
                      <a:r>
                        <a:rPr lang="pl-PL" sz="800" b="1" dirty="0" err="1">
                          <a:solidFill>
                            <a:srgbClr val="00354B"/>
                          </a:solidFill>
                          <a:latin typeface="Lato" panose="020F0502020204030203" pitchFamily="34" charset="0"/>
                          <a:cs typeface="Calibri Light" panose="020F0302020204030204" pitchFamily="34" charset="0"/>
                        </a:rPr>
                        <a:t>Prime</a:t>
                      </a:r>
                      <a:r>
                        <a:rPr lang="pl-PL" sz="800" b="1" dirty="0">
                          <a:solidFill>
                            <a:srgbClr val="00354B"/>
                          </a:solidFill>
                          <a:latin typeface="Lato" panose="020F0502020204030203" pitchFamily="34" charset="0"/>
                          <a:cs typeface="Calibri Light" panose="020F0302020204030204" pitchFamily="34" charset="0"/>
                        </a:rPr>
                        <a:t> Car Management S.A.</a:t>
                      </a:r>
                    </a:p>
                    <a:p>
                      <a:pPr marL="88900" indent="3175" algn="l">
                        <a:lnSpc>
                          <a:spcPts val="1100"/>
                        </a:lnSpc>
                        <a:tabLst/>
                      </a:pPr>
                      <a:r>
                        <a:rPr lang="pl-PL" sz="800" b="0" dirty="0">
                          <a:solidFill>
                            <a:srgbClr val="00354B"/>
                          </a:solidFill>
                          <a:latin typeface="Lato" panose="020F0502020204030203" pitchFamily="34" charset="-18"/>
                          <a:cs typeface="Calibri Light" panose="020F0302020204030204" pitchFamily="34" charset="0"/>
                        </a:rPr>
                        <a:t>80-308 Gdańsk, ul. Polanki 4</a:t>
                      </a:r>
                    </a:p>
                    <a:p>
                      <a:pPr marL="88900" indent="3175" algn="l">
                        <a:lnSpc>
                          <a:spcPts val="800"/>
                        </a:lnSpc>
                        <a:spcBef>
                          <a:spcPts val="600"/>
                        </a:spcBef>
                        <a:tabLst/>
                      </a:pPr>
                      <a:r>
                        <a:rPr lang="pl-PL" sz="800" b="0" dirty="0">
                          <a:solidFill>
                            <a:srgbClr val="00354B"/>
                          </a:solidFill>
                          <a:latin typeface="Lato" panose="020F0502020204030203" pitchFamily="34" charset="-18"/>
                          <a:cs typeface="Calibri Light" panose="020F0302020204030204" pitchFamily="34" charset="0"/>
                        </a:rPr>
                        <a:t>NIP 957-07-53-221, KRS nr 0000013870,</a:t>
                      </a:r>
                    </a:p>
                    <a:p>
                      <a:pPr marL="88900" indent="3175" algn="l">
                        <a:lnSpc>
                          <a:spcPts val="800"/>
                        </a:lnSpc>
                        <a:tabLst/>
                      </a:pPr>
                      <a:r>
                        <a:rPr lang="pl-PL" sz="800" b="0" dirty="0">
                          <a:solidFill>
                            <a:srgbClr val="00354B"/>
                          </a:solidFill>
                          <a:latin typeface="Lato" panose="020F0502020204030203" pitchFamily="34" charset="-18"/>
                          <a:cs typeface="Calibri Light" panose="020F0302020204030204" pitchFamily="34" charset="0"/>
                        </a:rPr>
                        <a:t>Sąd Rejonowy Gdańsk</a:t>
                      </a:r>
                      <a:r>
                        <a:rPr lang="pl-PL" sz="800" b="0" baseline="0" dirty="0">
                          <a:solidFill>
                            <a:srgbClr val="00354B"/>
                          </a:solidFill>
                          <a:latin typeface="Lato" panose="020F0502020204030203" pitchFamily="34" charset="-18"/>
                          <a:cs typeface="Calibri Light" panose="020F0302020204030204" pitchFamily="34" charset="0"/>
                        </a:rPr>
                        <a:t> -</a:t>
                      </a:r>
                      <a:r>
                        <a:rPr lang="pl-PL" sz="800" b="0" dirty="0">
                          <a:solidFill>
                            <a:srgbClr val="00354B"/>
                          </a:solidFill>
                          <a:latin typeface="Lato" panose="020F0502020204030203" pitchFamily="34" charset="-18"/>
                          <a:cs typeface="Calibri Light" panose="020F0302020204030204" pitchFamily="34" charset="0"/>
                        </a:rPr>
                        <a:t> Północ w Gdańsku</a:t>
                      </a:r>
                    </a:p>
                    <a:p>
                      <a:pPr marL="88900" indent="3175" algn="l">
                        <a:lnSpc>
                          <a:spcPts val="800"/>
                        </a:lnSpc>
                        <a:tabLst/>
                      </a:pPr>
                      <a:r>
                        <a:rPr lang="pl-PL" sz="800" b="0" dirty="0">
                          <a:solidFill>
                            <a:srgbClr val="00354B"/>
                          </a:solidFill>
                          <a:latin typeface="Lato" panose="020F0502020204030203" pitchFamily="34" charset="-18"/>
                          <a:cs typeface="Calibri Light" panose="020F0302020204030204" pitchFamily="34" charset="0"/>
                        </a:rPr>
                        <a:t>Kapitał zakładowy i kapitał wpłacony 23 817 680 zł,</a:t>
                      </a:r>
                      <a:br>
                        <a:rPr lang="pl-PL" sz="800" b="0" dirty="0">
                          <a:solidFill>
                            <a:srgbClr val="00354B"/>
                          </a:solidFill>
                          <a:latin typeface="Lato" panose="020F0502020204030203" pitchFamily="34" charset="-18"/>
                          <a:cs typeface="Calibri Light" panose="020F0302020204030204" pitchFamily="34" charset="0"/>
                        </a:rPr>
                      </a:br>
                      <a:r>
                        <a:rPr lang="pl-PL" sz="800" b="0" dirty="0">
                          <a:solidFill>
                            <a:srgbClr val="00354B"/>
                          </a:solidFill>
                          <a:latin typeface="Lato" panose="020F0502020204030203" pitchFamily="34" charset="-18"/>
                          <a:cs typeface="Calibri Light" panose="020F0302020204030204" pitchFamily="34" charset="0"/>
                        </a:rPr>
                        <a:t>BDO 000339900</a:t>
                      </a:r>
                    </a:p>
                  </a:txBody>
                  <a:tcPr marL="0" marR="0" marT="0" marB="0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2075" indent="0" algn="l">
                        <a:tabLst/>
                      </a:pPr>
                      <a:r>
                        <a:rPr lang="pl-PL" sz="800" b="1" dirty="0">
                          <a:solidFill>
                            <a:srgbClr val="00354B"/>
                          </a:solidFill>
                          <a:latin typeface="Lato" panose="020F0502020204030203" pitchFamily="34" charset="0"/>
                          <a:cs typeface="Calibri Light" panose="020F0302020204030204" pitchFamily="34" charset="0"/>
                        </a:rPr>
                        <a:t>Futura Leasing S.A.</a:t>
                      </a:r>
                    </a:p>
                    <a:p>
                      <a:pPr marL="92075" indent="0" algn="l">
                        <a:lnSpc>
                          <a:spcPts val="1100"/>
                        </a:lnSpc>
                        <a:tabLst>
                          <a:tab pos="90488" algn="l"/>
                        </a:tabLst>
                      </a:pPr>
                      <a:r>
                        <a:rPr lang="pl-PL" sz="800" b="0" dirty="0">
                          <a:solidFill>
                            <a:srgbClr val="00354B"/>
                          </a:solidFill>
                          <a:latin typeface="Lato" panose="020F0502020204030203" pitchFamily="34" charset="-18"/>
                          <a:cs typeface="Calibri Light" panose="020F0302020204030204" pitchFamily="34" charset="0"/>
                        </a:rPr>
                        <a:t>80-308 Gdańsk, ul. Polanki 4</a:t>
                      </a:r>
                      <a:br>
                        <a:rPr lang="pl-PL" sz="800" b="0" dirty="0">
                          <a:solidFill>
                            <a:srgbClr val="00354B"/>
                          </a:solidFill>
                          <a:latin typeface="Lato" panose="020F0502020204030203" pitchFamily="34" charset="-18"/>
                          <a:cs typeface="Calibri Light" panose="020F0302020204030204" pitchFamily="34" charset="0"/>
                        </a:rPr>
                      </a:br>
                      <a:endParaRPr lang="pl-PL" sz="800" b="0" dirty="0">
                        <a:solidFill>
                          <a:srgbClr val="00354B"/>
                        </a:solidFill>
                        <a:latin typeface="Lato" panose="020F0502020204030203" pitchFamily="34" charset="-18"/>
                        <a:cs typeface="Calibri Light" panose="020F0302020204030204" pitchFamily="34" charset="0"/>
                      </a:endParaRPr>
                    </a:p>
                    <a:p>
                      <a:pPr marL="92075" indent="0" algn="l">
                        <a:lnSpc>
                          <a:spcPts val="700"/>
                        </a:lnSpc>
                        <a:tabLst>
                          <a:tab pos="90488" algn="l"/>
                        </a:tabLst>
                      </a:pPr>
                      <a:r>
                        <a:rPr lang="pl-PL" sz="800" b="0" dirty="0">
                          <a:solidFill>
                            <a:srgbClr val="00354B"/>
                          </a:solidFill>
                          <a:latin typeface="Lato" panose="020F0502020204030203" pitchFamily="34" charset="-18"/>
                          <a:cs typeface="Calibri Light" panose="020F0302020204030204" pitchFamily="34" charset="0"/>
                        </a:rPr>
                        <a:t>NIP 584-10-27-454, KRS nr 0000069348, </a:t>
                      </a:r>
                    </a:p>
                    <a:p>
                      <a:pPr marL="92075" indent="0" algn="l">
                        <a:lnSpc>
                          <a:spcPts val="700"/>
                        </a:lnSpc>
                        <a:tabLst>
                          <a:tab pos="90488" algn="l"/>
                        </a:tabLst>
                      </a:pPr>
                      <a:r>
                        <a:rPr lang="pl-PL" sz="800" b="0" dirty="0">
                          <a:solidFill>
                            <a:srgbClr val="00354B"/>
                          </a:solidFill>
                          <a:latin typeface="Lato" panose="020F0502020204030203" pitchFamily="34" charset="-18"/>
                          <a:cs typeface="Calibri Light" panose="020F0302020204030204" pitchFamily="34" charset="0"/>
                        </a:rPr>
                        <a:t>Sąd Rejonowy Gdańsk - Północ w Gdańsku</a:t>
                      </a:r>
                    </a:p>
                    <a:p>
                      <a:pPr marL="92075" indent="0" algn="l">
                        <a:lnSpc>
                          <a:spcPts val="700"/>
                        </a:lnSpc>
                        <a:tabLst>
                          <a:tab pos="90488" algn="l"/>
                        </a:tabLst>
                      </a:pPr>
                      <a:r>
                        <a:rPr lang="pl-PL" sz="800" b="0" dirty="0">
                          <a:solidFill>
                            <a:srgbClr val="00354B"/>
                          </a:solidFill>
                          <a:latin typeface="Lato" panose="020F0502020204030203" pitchFamily="34" charset="-18"/>
                          <a:cs typeface="Calibri Light" panose="020F0302020204030204" pitchFamily="34" charset="0"/>
                        </a:rPr>
                        <a:t>Kapitał zakładowy i kapitał wpłacony 1 689 320 zł,</a:t>
                      </a:r>
                      <a:br>
                        <a:rPr lang="pl-PL" sz="800" b="0" dirty="0">
                          <a:solidFill>
                            <a:srgbClr val="00354B"/>
                          </a:solidFill>
                          <a:latin typeface="Lato" panose="020F0502020204030203" pitchFamily="34" charset="-18"/>
                          <a:cs typeface="Calibri Light" panose="020F0302020204030204" pitchFamily="34" charset="0"/>
                        </a:rPr>
                      </a:br>
                      <a:r>
                        <a:rPr lang="pl-PL" sz="800" b="0" dirty="0">
                          <a:solidFill>
                            <a:srgbClr val="00354B"/>
                          </a:solidFill>
                          <a:latin typeface="Lato" panose="020F0502020204030203" pitchFamily="34" charset="-18"/>
                          <a:cs typeface="Calibri Light" panose="020F0302020204030204" pitchFamily="34" charset="0"/>
                        </a:rPr>
                        <a:t>BDO 000339917</a:t>
                      </a:r>
                      <a:endParaRPr lang="pl-PL" sz="800" dirty="0">
                        <a:solidFill>
                          <a:srgbClr val="00354B"/>
                        </a:solidFill>
                        <a:latin typeface="Lato" panose="020F0502020204030203" pitchFamily="34" charset="-18"/>
                        <a:cs typeface="Calibri Light" panose="020F030202020403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2075" indent="0" algn="l">
                        <a:tabLst/>
                      </a:pPr>
                      <a:r>
                        <a:rPr lang="pl-PL" sz="800" b="1" dirty="0">
                          <a:solidFill>
                            <a:srgbClr val="00354B"/>
                          </a:solidFill>
                          <a:latin typeface="Lato" panose="020F0502020204030203" pitchFamily="34" charset="0"/>
                          <a:cs typeface="Calibri Light" panose="020F0302020204030204" pitchFamily="34" charset="0"/>
                        </a:rPr>
                        <a:t>Masterlease Sp.</a:t>
                      </a:r>
                      <a:r>
                        <a:rPr lang="pl-PL" sz="800" b="1" baseline="0" dirty="0">
                          <a:solidFill>
                            <a:srgbClr val="00354B"/>
                          </a:solidFill>
                          <a:latin typeface="Lato" panose="020F0502020204030203" pitchFamily="34" charset="0"/>
                          <a:cs typeface="Calibri Light" panose="020F0302020204030204" pitchFamily="34" charset="0"/>
                        </a:rPr>
                        <a:t> z o.o.</a:t>
                      </a:r>
                      <a:endParaRPr lang="pl-PL" sz="800" b="1" dirty="0">
                        <a:solidFill>
                          <a:srgbClr val="00354B"/>
                        </a:solidFill>
                        <a:latin typeface="Lato" panose="020F0502020204030203" pitchFamily="34" charset="0"/>
                        <a:cs typeface="Calibri Light" panose="020F0302020204030204" pitchFamily="34" charset="0"/>
                      </a:endParaRPr>
                    </a:p>
                    <a:p>
                      <a:pPr marL="92075" indent="0" algn="l">
                        <a:lnSpc>
                          <a:spcPts val="1100"/>
                        </a:lnSpc>
                      </a:pPr>
                      <a:r>
                        <a:rPr lang="pl-PL" sz="800" b="0" dirty="0">
                          <a:solidFill>
                            <a:srgbClr val="00354B"/>
                          </a:solidFill>
                          <a:latin typeface="Lato" panose="020F0502020204030203" pitchFamily="34" charset="-18"/>
                          <a:cs typeface="Calibri Light" panose="020F0302020204030204" pitchFamily="34" charset="0"/>
                        </a:rPr>
                        <a:t>80-308 Gdańsk, ul. Polanki 4</a:t>
                      </a:r>
                      <a:br>
                        <a:rPr lang="pl-PL" sz="800" b="0" dirty="0">
                          <a:solidFill>
                            <a:srgbClr val="00354B"/>
                          </a:solidFill>
                          <a:latin typeface="Lato" panose="020F0502020204030203" pitchFamily="34" charset="-18"/>
                          <a:cs typeface="Calibri Light" panose="020F0302020204030204" pitchFamily="34" charset="0"/>
                        </a:rPr>
                      </a:br>
                      <a:endParaRPr lang="pl-PL" sz="800" b="0" dirty="0">
                        <a:solidFill>
                          <a:srgbClr val="00354B"/>
                        </a:solidFill>
                        <a:latin typeface="Lato" panose="020F0502020204030203" pitchFamily="34" charset="-18"/>
                        <a:cs typeface="Calibri Light" panose="020F0302020204030204" pitchFamily="34" charset="0"/>
                      </a:endParaRPr>
                    </a:p>
                    <a:p>
                      <a:pPr marL="92075" indent="0" algn="l">
                        <a:lnSpc>
                          <a:spcPts val="700"/>
                        </a:lnSpc>
                      </a:pPr>
                      <a:r>
                        <a:rPr lang="pl-PL" sz="800" b="0" dirty="0">
                          <a:solidFill>
                            <a:srgbClr val="00354B"/>
                          </a:solidFill>
                          <a:latin typeface="Lato" panose="020F0502020204030203" pitchFamily="34" charset="-18"/>
                          <a:cs typeface="Calibri Light" panose="020F0302020204030204" pitchFamily="34" charset="0"/>
                        </a:rPr>
                        <a:t>NIP 584-26-99-948, KRS nr 0000362287,</a:t>
                      </a:r>
                    </a:p>
                    <a:p>
                      <a:pPr marL="92075" indent="0" algn="l">
                        <a:lnSpc>
                          <a:spcPts val="700"/>
                        </a:lnSpc>
                      </a:pPr>
                      <a:r>
                        <a:rPr lang="pl-PL" sz="800" b="0" dirty="0">
                          <a:solidFill>
                            <a:srgbClr val="00354B"/>
                          </a:solidFill>
                          <a:latin typeface="Lato" panose="020F0502020204030203" pitchFamily="34" charset="-18"/>
                          <a:cs typeface="Calibri Light" panose="020F0302020204030204" pitchFamily="34" charset="0"/>
                        </a:rPr>
                        <a:t>Sąd Rejonowy Gdańsk - Północ w Gdańsku</a:t>
                      </a:r>
                    </a:p>
                    <a:p>
                      <a:pPr marL="92075" indent="0" algn="l">
                        <a:lnSpc>
                          <a:spcPts val="700"/>
                        </a:lnSpc>
                      </a:pPr>
                      <a:r>
                        <a:rPr lang="pl-PL" sz="800" b="0" dirty="0">
                          <a:solidFill>
                            <a:srgbClr val="00354B"/>
                          </a:solidFill>
                          <a:latin typeface="Lato" panose="020F0502020204030203" pitchFamily="34" charset="-18"/>
                          <a:cs typeface="Calibri Light" panose="020F0302020204030204" pitchFamily="34" charset="0"/>
                        </a:rPr>
                        <a:t>Kapitał zakładowy 7 905 0000 zł,</a:t>
                      </a:r>
                      <a:br>
                        <a:rPr lang="pl-PL" sz="800" b="0" dirty="0">
                          <a:solidFill>
                            <a:srgbClr val="00354B"/>
                          </a:solidFill>
                          <a:latin typeface="Lato" panose="020F0502020204030203" pitchFamily="34" charset="-18"/>
                          <a:cs typeface="Calibri Light" panose="020F0302020204030204" pitchFamily="34" charset="0"/>
                        </a:rPr>
                      </a:br>
                      <a:r>
                        <a:rPr lang="pl-PL" sz="800" b="0" dirty="0">
                          <a:solidFill>
                            <a:srgbClr val="00354B"/>
                          </a:solidFill>
                          <a:latin typeface="Lato" panose="020F0502020204030203" pitchFamily="34" charset="-18"/>
                          <a:cs typeface="Calibri Light" panose="020F0302020204030204" pitchFamily="34" charset="0"/>
                        </a:rPr>
                        <a:t>BDO 000339611</a:t>
                      </a:r>
                      <a:endParaRPr lang="pl-PL" sz="800" dirty="0">
                        <a:solidFill>
                          <a:srgbClr val="00354B"/>
                        </a:solidFill>
                        <a:latin typeface="Lato" panose="020F0502020204030203" pitchFamily="34" charset="-18"/>
                        <a:cs typeface="Calibri Light" panose="020F030202020403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2075" indent="0" algn="l">
                        <a:tabLst/>
                      </a:pPr>
                      <a:r>
                        <a:rPr lang="pl-PL" sz="800" b="1" dirty="0">
                          <a:solidFill>
                            <a:srgbClr val="00354B"/>
                          </a:solidFill>
                          <a:latin typeface="Lato" panose="020F0502020204030203" pitchFamily="34" charset="0"/>
                          <a:cs typeface="Calibri Light" panose="020F0302020204030204" pitchFamily="34" charset="0"/>
                        </a:rPr>
                        <a:t>MasterRent24 Sp.</a:t>
                      </a:r>
                      <a:r>
                        <a:rPr lang="pl-PL" sz="800" b="1" baseline="0" dirty="0">
                          <a:solidFill>
                            <a:srgbClr val="00354B"/>
                          </a:solidFill>
                          <a:latin typeface="Lato" panose="020F0502020204030203" pitchFamily="34" charset="0"/>
                          <a:cs typeface="Calibri Light" panose="020F0302020204030204" pitchFamily="34" charset="0"/>
                        </a:rPr>
                        <a:t> z o.o.</a:t>
                      </a:r>
                      <a:endParaRPr lang="pl-PL" sz="800" b="1" dirty="0">
                        <a:solidFill>
                          <a:srgbClr val="00354B"/>
                        </a:solidFill>
                        <a:latin typeface="Lato" panose="020F0502020204030203" pitchFamily="34" charset="0"/>
                        <a:cs typeface="Calibri Light" panose="020F0302020204030204" pitchFamily="34" charset="0"/>
                      </a:endParaRPr>
                    </a:p>
                    <a:p>
                      <a:pPr marL="92075" indent="0" algn="l">
                        <a:lnSpc>
                          <a:spcPts val="1100"/>
                        </a:lnSpc>
                      </a:pPr>
                      <a:r>
                        <a:rPr lang="pl-PL" sz="800" b="0" dirty="0">
                          <a:solidFill>
                            <a:srgbClr val="00354B"/>
                          </a:solidFill>
                          <a:latin typeface="Lato" panose="020F0502020204030203" pitchFamily="34" charset="-18"/>
                          <a:cs typeface="Calibri Light" panose="020F0302020204030204" pitchFamily="34" charset="0"/>
                        </a:rPr>
                        <a:t>80-308 Gdańsk, ul. Polanki 4</a:t>
                      </a:r>
                      <a:br>
                        <a:rPr lang="pl-PL" sz="800" b="0" dirty="0">
                          <a:solidFill>
                            <a:srgbClr val="00354B"/>
                          </a:solidFill>
                          <a:latin typeface="Lato" panose="020F0502020204030203" pitchFamily="34" charset="-18"/>
                          <a:cs typeface="Calibri Light" panose="020F0302020204030204" pitchFamily="34" charset="0"/>
                        </a:rPr>
                      </a:br>
                      <a:endParaRPr lang="pl-PL" sz="800" b="0" dirty="0">
                        <a:solidFill>
                          <a:srgbClr val="00354B"/>
                        </a:solidFill>
                        <a:latin typeface="Lato" panose="020F0502020204030203" pitchFamily="34" charset="-18"/>
                        <a:cs typeface="Calibri Light" panose="020F0302020204030204" pitchFamily="34" charset="0"/>
                      </a:endParaRPr>
                    </a:p>
                    <a:p>
                      <a:pPr marL="92075" indent="0" algn="l">
                        <a:lnSpc>
                          <a:spcPts val="700"/>
                        </a:lnSpc>
                      </a:pPr>
                      <a:r>
                        <a:rPr lang="pl-PL" sz="800" b="0" dirty="0">
                          <a:solidFill>
                            <a:srgbClr val="00354B"/>
                          </a:solidFill>
                          <a:latin typeface="Lato" panose="020F0502020204030203" pitchFamily="34" charset="-18"/>
                          <a:cs typeface="Calibri Light" panose="020F0302020204030204" pitchFamily="34" charset="0"/>
                        </a:rPr>
                        <a:t>NIP 521-337-00-54, KRS nr 0000247010,</a:t>
                      </a:r>
                    </a:p>
                    <a:p>
                      <a:pPr marL="92075" indent="0" algn="l">
                        <a:lnSpc>
                          <a:spcPts val="700"/>
                        </a:lnSpc>
                      </a:pPr>
                      <a:r>
                        <a:rPr lang="pl-PL" sz="800" b="0" dirty="0">
                          <a:solidFill>
                            <a:srgbClr val="00354B"/>
                          </a:solidFill>
                          <a:latin typeface="Lato" panose="020F0502020204030203" pitchFamily="34" charset="-18"/>
                          <a:cs typeface="Calibri Light" panose="020F0302020204030204" pitchFamily="34" charset="0"/>
                        </a:rPr>
                        <a:t>Sąd Rejonowy Gdańsk</a:t>
                      </a:r>
                      <a:r>
                        <a:rPr lang="pl-PL" sz="800" b="0" baseline="0" dirty="0">
                          <a:solidFill>
                            <a:srgbClr val="00354B"/>
                          </a:solidFill>
                          <a:latin typeface="Lato" panose="020F0502020204030203" pitchFamily="34" charset="-18"/>
                          <a:cs typeface="Calibri Light" panose="020F0302020204030204" pitchFamily="34" charset="0"/>
                        </a:rPr>
                        <a:t> -</a:t>
                      </a:r>
                      <a:r>
                        <a:rPr lang="pl-PL" sz="800" b="0" dirty="0">
                          <a:solidFill>
                            <a:srgbClr val="00354B"/>
                          </a:solidFill>
                          <a:latin typeface="Lato" panose="020F0502020204030203" pitchFamily="34" charset="-18"/>
                          <a:cs typeface="Calibri Light" panose="020F0302020204030204" pitchFamily="34" charset="0"/>
                        </a:rPr>
                        <a:t> Północ w Gdańsku</a:t>
                      </a:r>
                    </a:p>
                    <a:p>
                      <a:pPr marL="92075" indent="0" algn="l">
                        <a:lnSpc>
                          <a:spcPts val="700"/>
                        </a:lnSpc>
                      </a:pPr>
                      <a:r>
                        <a:rPr lang="pl-PL" sz="800" b="0" dirty="0">
                          <a:solidFill>
                            <a:srgbClr val="00354B"/>
                          </a:solidFill>
                          <a:latin typeface="Lato" panose="020F0502020204030203" pitchFamily="34" charset="-18"/>
                          <a:cs typeface="Calibri Light" panose="020F0302020204030204" pitchFamily="34" charset="0"/>
                        </a:rPr>
                        <a:t>Kapitał zakładowy 2 850 000 zł,</a:t>
                      </a:r>
                      <a:br>
                        <a:rPr lang="pl-PL" sz="800" b="0" dirty="0">
                          <a:solidFill>
                            <a:srgbClr val="00354B"/>
                          </a:solidFill>
                          <a:latin typeface="Lato" panose="020F0502020204030203" pitchFamily="34" charset="-18"/>
                          <a:cs typeface="Calibri Light" panose="020F0302020204030204" pitchFamily="34" charset="0"/>
                        </a:rPr>
                      </a:br>
                      <a:r>
                        <a:rPr lang="pl-PL" sz="800" b="0" dirty="0">
                          <a:solidFill>
                            <a:srgbClr val="00354B"/>
                          </a:solidFill>
                          <a:latin typeface="Lato" panose="020F0502020204030203" pitchFamily="34" charset="-18"/>
                          <a:cs typeface="Calibri Light" panose="020F0302020204030204" pitchFamily="34" charset="0"/>
                        </a:rPr>
                        <a:t>BDO 000392227</a:t>
                      </a:r>
                    </a:p>
                  </a:txBody>
                  <a:tcPr marL="0" marR="0" marT="0" marB="0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6202388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kst 3 kolumny v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15">
            <a:extLst>
              <a:ext uri="{FF2B5EF4-FFF2-40B4-BE49-F238E27FC236}">
                <a16:creationId xmlns:a16="http://schemas.microsoft.com/office/drawing/2014/main" id="{C1EDDF6B-EA86-B647-A769-55CA0BD2269A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0560798" y="6272347"/>
            <a:ext cx="826550" cy="360279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F30889F3-EF20-5E4E-B63E-E52FAA4339CD}" type="slidenum">
              <a:rPr lang="pl-PL" altLang="pl-PL" smtClean="0"/>
              <a:pPr>
                <a:defRPr/>
              </a:pPr>
              <a:t>‹#›</a:t>
            </a:fld>
            <a:endParaRPr lang="pl-PL" altLang="pl-PL" dirty="0"/>
          </a:p>
        </p:txBody>
      </p:sp>
      <p:sp>
        <p:nvSpPr>
          <p:cNvPr id="12" name="Symbol zastępczy zawartości 8"/>
          <p:cNvSpPr>
            <a:spLocks noGrp="1"/>
          </p:cNvSpPr>
          <p:nvPr>
            <p:ph sz="quarter" idx="11" hasCustomPrompt="1"/>
          </p:nvPr>
        </p:nvSpPr>
        <p:spPr>
          <a:xfrm>
            <a:off x="804654" y="3429793"/>
            <a:ext cx="3347165" cy="250780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defRPr sz="15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pl-PL" dirty="0"/>
              <a:t>Treść slajdu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</a:t>
            </a:r>
          </a:p>
          <a:p>
            <a:pPr lvl="3"/>
            <a:r>
              <a:rPr lang="pl-PL" dirty="0"/>
              <a:t>Czwarty</a:t>
            </a:r>
          </a:p>
          <a:p>
            <a:pPr lvl="4"/>
            <a:r>
              <a:rPr lang="pl-PL" dirty="0"/>
              <a:t>Piąty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A9D25B8-9178-4847-A91B-A75A5B75B8E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4654" y="441360"/>
            <a:ext cx="9503475" cy="683918"/>
          </a:xfrm>
        </p:spPr>
        <p:txBody>
          <a:bodyPr wrap="square" lIns="0" tIns="0" rIns="0" bIns="0" anchor="b">
            <a:noAutofit/>
          </a:bodyPr>
          <a:lstStyle>
            <a:lvl1pPr>
              <a:defRPr lang="en-PL" sz="2499" baseline="0" dirty="0">
                <a:solidFill>
                  <a:srgbClr val="004C9A"/>
                </a:solidFill>
              </a:defRPr>
            </a:lvl1pPr>
          </a:lstStyle>
          <a:p>
            <a:r>
              <a:rPr lang="pl-PL" dirty="0"/>
              <a:t>Tytuł slajdu</a:t>
            </a:r>
            <a:endParaRPr lang="en-PL" dirty="0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1B0101C5-00E8-964C-95E8-D27ED7DFB64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04653" y="1233614"/>
            <a:ext cx="9503478" cy="25194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defRPr lang="en-GB" sz="1500" b="0" kern="0" smtClean="0">
                <a:solidFill>
                  <a:srgbClr val="004C9A"/>
                </a:solidFill>
                <a:latin typeface="+mj-lt"/>
                <a:ea typeface="+mj-ea"/>
                <a:cs typeface="+mj-cs"/>
              </a:defRPr>
            </a:lvl1pPr>
            <a:lvl2pPr>
              <a:defRPr lang="en-GB" sz="1500" b="0" kern="1200" smtClean="0">
                <a:solidFill>
                  <a:srgbClr val="00468C"/>
                </a:solidFill>
                <a:latin typeface="PKO Bank Polski" pitchFamily="34" charset="0"/>
                <a:ea typeface="+mn-ea"/>
                <a:cs typeface="Arial" charset="0"/>
              </a:defRPr>
            </a:lvl2pPr>
            <a:lvl3pPr>
              <a:defRPr lang="en-GB" sz="1500" b="0" kern="1200" smtClean="0">
                <a:solidFill>
                  <a:srgbClr val="00468C"/>
                </a:solidFill>
                <a:latin typeface="PKO Bank Polski" pitchFamily="34" charset="0"/>
                <a:ea typeface="+mn-ea"/>
                <a:cs typeface="Arial" charset="0"/>
              </a:defRPr>
            </a:lvl3pPr>
            <a:lvl4pPr>
              <a:defRPr lang="en-GB" sz="1500" b="0" kern="1200" smtClean="0">
                <a:solidFill>
                  <a:srgbClr val="00468C"/>
                </a:solidFill>
                <a:latin typeface="PKO Bank Polski" pitchFamily="34" charset="0"/>
                <a:ea typeface="+mn-ea"/>
                <a:cs typeface="Arial" charset="0"/>
              </a:defRPr>
            </a:lvl4pPr>
            <a:lvl5pPr>
              <a:defRPr lang="en-PL" sz="1500" b="0" kern="1200">
                <a:solidFill>
                  <a:srgbClr val="00468C"/>
                </a:solidFill>
                <a:latin typeface="PKO Bank Polski" pitchFamily="34" charset="0"/>
                <a:ea typeface="+mn-ea"/>
                <a:cs typeface="Arial" charset="0"/>
              </a:defRPr>
            </a:lvl5pPr>
          </a:lstStyle>
          <a:p>
            <a:pPr lvl="0">
              <a:spcBef>
                <a:spcPct val="0"/>
              </a:spcBef>
            </a:pPr>
            <a:r>
              <a:rPr lang="pl-PL" dirty="0"/>
              <a:t>Podtytuł slajdu</a:t>
            </a:r>
            <a:endParaRPr lang="en-PL" dirty="0"/>
          </a:p>
        </p:txBody>
      </p:sp>
      <p:sp>
        <p:nvSpPr>
          <p:cNvPr id="8" name="Symbol zastępczy zawartości 8"/>
          <p:cNvSpPr>
            <a:spLocks noGrp="1"/>
          </p:cNvSpPr>
          <p:nvPr>
            <p:ph sz="quarter" idx="15" hasCustomPrompt="1"/>
          </p:nvPr>
        </p:nvSpPr>
        <p:spPr>
          <a:xfrm>
            <a:off x="4455045" y="3429793"/>
            <a:ext cx="3296288" cy="250780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defRPr sz="15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pl-PL" dirty="0"/>
              <a:t>Treść slajdu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</a:t>
            </a:r>
          </a:p>
          <a:p>
            <a:pPr lvl="3"/>
            <a:r>
              <a:rPr lang="pl-PL" dirty="0"/>
              <a:t>Czwarty</a:t>
            </a:r>
          </a:p>
          <a:p>
            <a:pPr lvl="4"/>
            <a:r>
              <a:rPr lang="pl-PL" dirty="0"/>
              <a:t>Piąty</a:t>
            </a:r>
          </a:p>
        </p:txBody>
      </p:sp>
      <p:sp>
        <p:nvSpPr>
          <p:cNvPr id="9" name="Symbol zastępczy zawartości 8"/>
          <p:cNvSpPr>
            <a:spLocks noGrp="1"/>
          </p:cNvSpPr>
          <p:nvPr>
            <p:ph sz="quarter" idx="16" hasCustomPrompt="1"/>
          </p:nvPr>
        </p:nvSpPr>
        <p:spPr>
          <a:xfrm>
            <a:off x="8032623" y="3429793"/>
            <a:ext cx="3347165" cy="250780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defRPr sz="15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pl-PL" dirty="0"/>
              <a:t>Treść slajdu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</a:t>
            </a:r>
          </a:p>
          <a:p>
            <a:pPr lvl="3"/>
            <a:r>
              <a:rPr lang="pl-PL" dirty="0"/>
              <a:t>Czwarty</a:t>
            </a:r>
          </a:p>
          <a:p>
            <a:pPr lvl="4"/>
            <a:r>
              <a:rPr lang="pl-PL" dirty="0"/>
              <a:t>Piąty</a:t>
            </a:r>
          </a:p>
        </p:txBody>
      </p:sp>
      <p:grpSp>
        <p:nvGrpSpPr>
          <p:cNvPr id="15" name="Grupa 14"/>
          <p:cNvGrpSpPr/>
          <p:nvPr userDrawn="1"/>
        </p:nvGrpSpPr>
        <p:grpSpPr>
          <a:xfrm>
            <a:off x="10487344" y="0"/>
            <a:ext cx="1704657" cy="1471209"/>
            <a:chOff x="10490075" y="0"/>
            <a:chExt cx="1705101" cy="1471550"/>
          </a:xfrm>
        </p:grpSpPr>
        <p:sp>
          <p:nvSpPr>
            <p:cNvPr id="16" name="Prostokąt 15"/>
            <p:cNvSpPr/>
            <p:nvPr userDrawn="1"/>
          </p:nvSpPr>
          <p:spPr>
            <a:xfrm>
              <a:off x="10490076" y="0"/>
              <a:ext cx="1705100" cy="14715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sz="1799"/>
            </a:p>
          </p:txBody>
        </p:sp>
        <p:pic>
          <p:nvPicPr>
            <p:cNvPr id="17" name="Obraz 16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490075" y="103399"/>
              <a:ext cx="1240357" cy="136815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6263732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ytuł v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15">
            <a:extLst>
              <a:ext uri="{FF2B5EF4-FFF2-40B4-BE49-F238E27FC236}">
                <a16:creationId xmlns:a16="http://schemas.microsoft.com/office/drawing/2014/main" id="{C1EDDF6B-EA86-B647-A769-55CA0BD2269A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0560798" y="6272347"/>
            <a:ext cx="826550" cy="360279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F30889F3-EF20-5E4E-B63E-E52FAA4339CD}" type="slidenum">
              <a:rPr lang="pl-PL" altLang="pl-PL" smtClean="0"/>
              <a:pPr>
                <a:defRPr/>
              </a:pPr>
              <a:t>‹#›</a:t>
            </a:fld>
            <a:endParaRPr lang="pl-PL" altLang="pl-PL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E4524F4-6EE4-EF45-859E-0EBC59CCE5E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575707" y="2385126"/>
            <a:ext cx="7811640" cy="2246127"/>
          </a:xfrm>
          <a:effectLst/>
        </p:spPr>
        <p:txBody>
          <a:bodyPr wrap="square" lIns="0" tIns="0" rIns="0" bIns="0" anchor="b">
            <a:noAutofit/>
          </a:bodyPr>
          <a:lstStyle>
            <a:lvl1pPr>
              <a:defRPr lang="en-PL" sz="7499" baseline="0" dirty="0">
                <a:solidFill>
                  <a:srgbClr val="004C9A"/>
                </a:solidFill>
                <a:latin typeface="+mj-lt"/>
                <a:ea typeface="PKOBankPolski-Regular"/>
                <a:cs typeface="PKOBankPolski-Regular"/>
              </a:defRPr>
            </a:lvl1pPr>
          </a:lstStyle>
          <a:p>
            <a:pPr lvl="0"/>
            <a:r>
              <a:rPr lang="pl-PL" dirty="0"/>
              <a:t>Tytuł prezentacji/</a:t>
            </a:r>
            <a:br>
              <a:rPr lang="pl-PL" dirty="0"/>
            </a:br>
            <a:r>
              <a:rPr lang="pl-PL" dirty="0"/>
              <a:t>działu/rozdziału</a:t>
            </a:r>
            <a:endParaRPr lang="en-PL" dirty="0"/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D562EA2B-1E74-CB4D-A0C8-9C6900EBC1D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568736" y="5012809"/>
            <a:ext cx="7818630" cy="935887"/>
          </a:xfrm>
          <a:prstGeom prst="rect">
            <a:avLst/>
          </a:prstGeom>
          <a:ln w="25400">
            <a:miter lim="400000"/>
          </a:ln>
          <a:effectLst/>
        </p:spPr>
        <p:txBody>
          <a:bodyPr lIns="72000" tIns="0" rIns="0" bIns="0" anchor="t" anchorCtr="0">
            <a:noAutofit/>
          </a:bodyPr>
          <a:lstStyle>
            <a:lvl1pPr marL="0" indent="0">
              <a:defRPr lang="en-PL" sz="2999" kern="0" dirty="0">
                <a:solidFill>
                  <a:srgbClr val="004C9A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lvl="0" defTabSz="913990" eaLnBrk="1" fontAlgn="auto">
              <a:spcBef>
                <a:spcPts val="0"/>
              </a:spcBef>
              <a:spcAft>
                <a:spcPts val="0"/>
              </a:spcAft>
            </a:pPr>
            <a:r>
              <a:rPr lang="pl-PL" dirty="0"/>
              <a:t>Podtytuł prezentacji/działu/rozdziału</a:t>
            </a:r>
            <a:endParaRPr lang="en-PL" dirty="0"/>
          </a:p>
        </p:txBody>
      </p:sp>
      <p:sp>
        <p:nvSpPr>
          <p:cNvPr id="12" name="Symbol zastępczy obrazu 13"/>
          <p:cNvSpPr>
            <a:spLocks noGrp="1" noChangeAspect="1"/>
          </p:cNvSpPr>
          <p:nvPr>
            <p:ph type="pic" sz="quarter" idx="23" hasCustomPrompt="1"/>
          </p:nvPr>
        </p:nvSpPr>
        <p:spPr>
          <a:xfrm>
            <a:off x="-5522" y="0"/>
            <a:ext cx="2996644" cy="6858000"/>
          </a:xfrm>
          <a:custGeom>
            <a:avLst/>
            <a:gdLst>
              <a:gd name="connsiteX0" fmla="*/ 0 w 2997424"/>
              <a:gd name="connsiteY0" fmla="*/ 0 h 6859588"/>
              <a:gd name="connsiteX1" fmla="*/ 2053114 w 2997424"/>
              <a:gd name="connsiteY1" fmla="*/ 0 h 6859588"/>
              <a:gd name="connsiteX2" fmla="*/ 2199419 w 2997424"/>
              <a:gd name="connsiteY2" fmla="*/ 254508 h 6859588"/>
              <a:gd name="connsiteX3" fmla="*/ 2989732 w 2997424"/>
              <a:gd name="connsiteY3" fmla="*/ 3001979 h 6859588"/>
              <a:gd name="connsiteX4" fmla="*/ 2997424 w 2997424"/>
              <a:gd name="connsiteY4" fmla="*/ 3245516 h 6859588"/>
              <a:gd name="connsiteX5" fmla="*/ 2997424 w 2997424"/>
              <a:gd name="connsiteY5" fmla="*/ 3614073 h 6859588"/>
              <a:gd name="connsiteX6" fmla="*/ 2989732 w 2997424"/>
              <a:gd name="connsiteY6" fmla="*/ 3857610 h 6859588"/>
              <a:gd name="connsiteX7" fmla="*/ 2199419 w 2997424"/>
              <a:gd name="connsiteY7" fmla="*/ 6605081 h 6859588"/>
              <a:gd name="connsiteX8" fmla="*/ 2053114 w 2997424"/>
              <a:gd name="connsiteY8" fmla="*/ 6859588 h 6859588"/>
              <a:gd name="connsiteX9" fmla="*/ 0 w 2997424"/>
              <a:gd name="connsiteY9" fmla="*/ 6859588 h 6859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997424" h="6859588">
                <a:moveTo>
                  <a:pt x="0" y="0"/>
                </a:moveTo>
                <a:lnTo>
                  <a:pt x="2053114" y="0"/>
                </a:lnTo>
                <a:lnTo>
                  <a:pt x="2199419" y="254508"/>
                </a:lnTo>
                <a:cubicBezTo>
                  <a:pt x="2647976" y="1080417"/>
                  <a:pt x="2926987" y="2011818"/>
                  <a:pt x="2989732" y="3001979"/>
                </a:cubicBezTo>
                <a:lnTo>
                  <a:pt x="2997424" y="3245516"/>
                </a:lnTo>
                <a:lnTo>
                  <a:pt x="2997424" y="3614073"/>
                </a:lnTo>
                <a:lnTo>
                  <a:pt x="2989732" y="3857610"/>
                </a:lnTo>
                <a:cubicBezTo>
                  <a:pt x="2926987" y="4847771"/>
                  <a:pt x="2647976" y="5779172"/>
                  <a:pt x="2199419" y="6605081"/>
                </a:cubicBezTo>
                <a:lnTo>
                  <a:pt x="2053114" y="6859588"/>
                </a:lnTo>
                <a:lnTo>
                  <a:pt x="0" y="6859588"/>
                </a:lnTo>
                <a:close/>
              </a:path>
            </a:pathLst>
          </a:custGeom>
          <a:solidFill>
            <a:srgbClr val="B7B7B7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vert="horz" wrap="square" lIns="0" tIns="0" rIns="0" bIns="0" anchor="ctr" anchorCtr="0">
            <a:noAutofit/>
          </a:bodyPr>
          <a:lstStyle>
            <a:lvl1pPr marL="0" indent="0" algn="ctr">
              <a:buNone/>
              <a:defRPr sz="1500">
                <a:solidFill>
                  <a:srgbClr val="004C9A"/>
                </a:solidFill>
                <a:latin typeface="+mj-lt"/>
              </a:defRPr>
            </a:lvl1pPr>
          </a:lstStyle>
          <a:p>
            <a:r>
              <a:rPr lang="en-US" dirty="0" err="1"/>
              <a:t>Dodaj</a:t>
            </a:r>
            <a:r>
              <a:rPr lang="en-US" dirty="0"/>
              <a:t> </a:t>
            </a:r>
            <a:r>
              <a:rPr lang="pl-PL" dirty="0"/>
              <a:t/>
            </a:r>
            <a:br>
              <a:rPr lang="pl-PL" dirty="0"/>
            </a:br>
            <a:r>
              <a:rPr lang="pl-PL" dirty="0"/>
              <a:t>zdjęcie</a:t>
            </a:r>
            <a:endParaRPr lang="en-US" dirty="0"/>
          </a:p>
        </p:txBody>
      </p:sp>
      <p:grpSp>
        <p:nvGrpSpPr>
          <p:cNvPr id="7" name="Grupa 6"/>
          <p:cNvGrpSpPr/>
          <p:nvPr userDrawn="1"/>
        </p:nvGrpSpPr>
        <p:grpSpPr>
          <a:xfrm>
            <a:off x="10487344" y="0"/>
            <a:ext cx="1704657" cy="1471209"/>
            <a:chOff x="10490075" y="0"/>
            <a:chExt cx="1705101" cy="1471550"/>
          </a:xfrm>
        </p:grpSpPr>
        <p:sp>
          <p:nvSpPr>
            <p:cNvPr id="13" name="Prostokąt 12"/>
            <p:cNvSpPr/>
            <p:nvPr userDrawn="1"/>
          </p:nvSpPr>
          <p:spPr>
            <a:xfrm>
              <a:off x="10490076" y="0"/>
              <a:ext cx="1705100" cy="14715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sz="1799"/>
            </a:p>
          </p:txBody>
        </p:sp>
        <p:pic>
          <p:nvPicPr>
            <p:cNvPr id="14" name="Obraz 13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490075" y="103399"/>
              <a:ext cx="1240357" cy="136815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5991053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kst 1 kolumna v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ymbol zastępczy obrazu 27"/>
          <p:cNvSpPr>
            <a:spLocks noGrp="1" noChangeAspect="1"/>
          </p:cNvSpPr>
          <p:nvPr>
            <p:ph type="pic" sz="quarter" idx="21" hasCustomPrompt="1"/>
          </p:nvPr>
        </p:nvSpPr>
        <p:spPr>
          <a:xfrm>
            <a:off x="-4884" y="-4537"/>
            <a:ext cx="5947037" cy="6862537"/>
          </a:xfrm>
          <a:custGeom>
            <a:avLst/>
            <a:gdLst>
              <a:gd name="connsiteX0" fmla="*/ 0 w 5948586"/>
              <a:gd name="connsiteY0" fmla="*/ 0 h 6864126"/>
              <a:gd name="connsiteX1" fmla="*/ 5032724 w 5948586"/>
              <a:gd name="connsiteY1" fmla="*/ 0 h 6864126"/>
              <a:gd name="connsiteX2" fmla="*/ 5151109 w 5948586"/>
              <a:gd name="connsiteY2" fmla="*/ 209035 h 6864126"/>
              <a:gd name="connsiteX3" fmla="*/ 5941422 w 5948586"/>
              <a:gd name="connsiteY3" fmla="*/ 2997815 h 6864126"/>
              <a:gd name="connsiteX4" fmla="*/ 5948586 w 5948586"/>
              <a:gd name="connsiteY4" fmla="*/ 3228040 h 6864126"/>
              <a:gd name="connsiteX5" fmla="*/ 5948586 w 5948586"/>
              <a:gd name="connsiteY5" fmla="*/ 3636087 h 6864126"/>
              <a:gd name="connsiteX6" fmla="*/ 5941422 w 5948586"/>
              <a:gd name="connsiteY6" fmla="*/ 3866311 h 6864126"/>
              <a:gd name="connsiteX7" fmla="*/ 5151109 w 5948586"/>
              <a:gd name="connsiteY7" fmla="*/ 6655092 h 6864126"/>
              <a:gd name="connsiteX8" fmla="*/ 5032724 w 5948586"/>
              <a:gd name="connsiteY8" fmla="*/ 6864126 h 6864126"/>
              <a:gd name="connsiteX9" fmla="*/ 0 w 5948586"/>
              <a:gd name="connsiteY9" fmla="*/ 6864126 h 6864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948586" h="6864126">
                <a:moveTo>
                  <a:pt x="0" y="0"/>
                </a:moveTo>
                <a:lnTo>
                  <a:pt x="5032724" y="0"/>
                </a:lnTo>
                <a:lnTo>
                  <a:pt x="5151109" y="209035"/>
                </a:lnTo>
                <a:cubicBezTo>
                  <a:pt x="5599666" y="1047362"/>
                  <a:pt x="5878678" y="1992767"/>
                  <a:pt x="5941422" y="2997815"/>
                </a:cubicBezTo>
                <a:lnTo>
                  <a:pt x="5948586" y="3228040"/>
                </a:lnTo>
                <a:lnTo>
                  <a:pt x="5948586" y="3636087"/>
                </a:lnTo>
                <a:lnTo>
                  <a:pt x="5941422" y="3866311"/>
                </a:lnTo>
                <a:cubicBezTo>
                  <a:pt x="5878678" y="4871359"/>
                  <a:pt x="5599666" y="5816765"/>
                  <a:pt x="5151109" y="6655092"/>
                </a:cubicBezTo>
                <a:lnTo>
                  <a:pt x="5032724" y="6864126"/>
                </a:lnTo>
                <a:lnTo>
                  <a:pt x="0" y="6864126"/>
                </a:lnTo>
                <a:close/>
              </a:path>
            </a:pathLst>
          </a:custGeom>
          <a:solidFill>
            <a:srgbClr val="B7B7B7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vert="horz" wrap="square" lIns="0" tIns="0" rIns="0" bIns="0" anchor="ctr" anchorCtr="0">
            <a:noAutofit/>
          </a:bodyPr>
          <a:lstStyle>
            <a:lvl1pPr marL="0" indent="0" algn="ctr">
              <a:buNone/>
              <a:defRPr sz="1500">
                <a:solidFill>
                  <a:srgbClr val="004C9A"/>
                </a:solidFill>
                <a:latin typeface="+mj-lt"/>
              </a:defRPr>
            </a:lvl1pPr>
          </a:lstStyle>
          <a:p>
            <a:r>
              <a:rPr lang="en-US" dirty="0" err="1"/>
              <a:t>Dodaj</a:t>
            </a:r>
            <a:r>
              <a:rPr lang="en-US" dirty="0"/>
              <a:t> </a:t>
            </a:r>
            <a:r>
              <a:rPr lang="pl-PL" dirty="0"/>
              <a:t/>
            </a:r>
            <a:br>
              <a:rPr lang="pl-PL" dirty="0"/>
            </a:br>
            <a:r>
              <a:rPr lang="pl-PL" dirty="0"/>
              <a:t>zdjęcie</a:t>
            </a:r>
            <a:endParaRPr lang="en-US" dirty="0"/>
          </a:p>
        </p:txBody>
      </p:sp>
      <p:sp>
        <p:nvSpPr>
          <p:cNvPr id="12" name="Slide Number Placeholder 15">
            <a:extLst>
              <a:ext uri="{FF2B5EF4-FFF2-40B4-BE49-F238E27FC236}">
                <a16:creationId xmlns:a16="http://schemas.microsoft.com/office/drawing/2014/main" id="{C1EDDF6B-EA86-B647-A769-55CA0BD2269A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0560798" y="6272347"/>
            <a:ext cx="826550" cy="360279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F30889F3-EF20-5E4E-B63E-E52FAA4339CD}" type="slidenum">
              <a:rPr lang="pl-PL" altLang="pl-PL" smtClean="0"/>
              <a:pPr>
                <a:defRPr/>
              </a:pPr>
              <a:t>‹#›</a:t>
            </a:fld>
            <a:endParaRPr lang="pl-PL" altLang="pl-PL" dirty="0"/>
          </a:p>
        </p:txBody>
      </p:sp>
      <p:sp>
        <p:nvSpPr>
          <p:cNvPr id="13" name="Symbol zastępczy zawartości 8"/>
          <p:cNvSpPr>
            <a:spLocks noGrp="1"/>
          </p:cNvSpPr>
          <p:nvPr>
            <p:ph sz="quarter" idx="11" hasCustomPrompt="1"/>
          </p:nvPr>
        </p:nvSpPr>
        <p:spPr>
          <a:xfrm>
            <a:off x="6491185" y="2675875"/>
            <a:ext cx="4896023" cy="327269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defRPr sz="15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pl-PL" dirty="0"/>
              <a:t>Treść slajdu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</a:t>
            </a:r>
          </a:p>
          <a:p>
            <a:pPr lvl="3"/>
            <a:r>
              <a:rPr lang="pl-PL" dirty="0"/>
              <a:t>Czwarty</a:t>
            </a:r>
          </a:p>
          <a:p>
            <a:pPr lvl="4"/>
            <a:r>
              <a:rPr lang="pl-PL" dirty="0"/>
              <a:t>Piąty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2A9D25B8-9178-4847-A91B-A75A5B75B8E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491185" y="1485556"/>
            <a:ext cx="4896022" cy="683596"/>
          </a:xfrm>
        </p:spPr>
        <p:txBody>
          <a:bodyPr wrap="square" lIns="0" tIns="0" rIns="0" bIns="0" anchor="b">
            <a:noAutofit/>
          </a:bodyPr>
          <a:lstStyle>
            <a:lvl1pPr>
              <a:defRPr lang="en-PL" sz="2499" baseline="0" dirty="0">
                <a:solidFill>
                  <a:srgbClr val="004C9A"/>
                </a:solidFill>
              </a:defRPr>
            </a:lvl1pPr>
          </a:lstStyle>
          <a:p>
            <a:r>
              <a:rPr lang="pl-PL" dirty="0"/>
              <a:t>Tytuł slajdu</a:t>
            </a:r>
            <a:endParaRPr lang="en-PL" dirty="0"/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1B0101C5-00E8-964C-95E8-D27ED7DFB64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491185" y="2277488"/>
            <a:ext cx="4896024" cy="25194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defRPr lang="en-GB" sz="1500" b="0" kern="0" smtClean="0">
                <a:solidFill>
                  <a:srgbClr val="004C9A"/>
                </a:solidFill>
                <a:latin typeface="+mj-lt"/>
                <a:ea typeface="+mj-ea"/>
                <a:cs typeface="+mj-cs"/>
              </a:defRPr>
            </a:lvl1pPr>
            <a:lvl2pPr>
              <a:defRPr lang="en-GB" sz="1500" b="0" kern="1200" smtClean="0">
                <a:solidFill>
                  <a:srgbClr val="00468C"/>
                </a:solidFill>
                <a:latin typeface="PKO Bank Polski Rg" pitchFamily="34" charset="0"/>
                <a:ea typeface="+mn-ea"/>
                <a:cs typeface="Arial" charset="0"/>
              </a:defRPr>
            </a:lvl2pPr>
            <a:lvl3pPr>
              <a:defRPr lang="en-GB" sz="1500" b="0" kern="1200" smtClean="0">
                <a:solidFill>
                  <a:srgbClr val="00468C"/>
                </a:solidFill>
                <a:latin typeface="PKO Bank Polski Rg" pitchFamily="34" charset="0"/>
                <a:ea typeface="+mn-ea"/>
                <a:cs typeface="Arial" charset="0"/>
              </a:defRPr>
            </a:lvl3pPr>
            <a:lvl4pPr>
              <a:defRPr lang="en-GB" sz="1500" b="0" kern="1200" smtClean="0">
                <a:solidFill>
                  <a:srgbClr val="00468C"/>
                </a:solidFill>
                <a:latin typeface="PKO Bank Polski Rg" pitchFamily="34" charset="0"/>
                <a:ea typeface="+mn-ea"/>
                <a:cs typeface="Arial" charset="0"/>
              </a:defRPr>
            </a:lvl4pPr>
            <a:lvl5pPr>
              <a:defRPr lang="en-PL" sz="1500" b="0" kern="1200">
                <a:solidFill>
                  <a:srgbClr val="00468C"/>
                </a:solidFill>
                <a:latin typeface="PKO Bank Polski Rg" pitchFamily="34" charset="0"/>
                <a:ea typeface="+mn-ea"/>
                <a:cs typeface="Arial" charset="0"/>
              </a:defRPr>
            </a:lvl5pPr>
          </a:lstStyle>
          <a:p>
            <a:pPr lvl="0">
              <a:spcBef>
                <a:spcPct val="0"/>
              </a:spcBef>
            </a:pPr>
            <a:r>
              <a:rPr lang="pl-PL" dirty="0"/>
              <a:t>Podtytuł slajdu</a:t>
            </a:r>
            <a:endParaRPr lang="en-PL" dirty="0"/>
          </a:p>
        </p:txBody>
      </p:sp>
      <p:pic>
        <p:nvPicPr>
          <p:cNvPr id="9" name="Grafika 8">
            <a:extLst>
              <a:ext uri="{FF2B5EF4-FFF2-40B4-BE49-F238E27FC236}">
                <a16:creationId xmlns:a16="http://schemas.microsoft.com/office/drawing/2014/main" id="{998371EE-D355-4743-BB42-F590D3A62E4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9627268" y="455506"/>
            <a:ext cx="1760080" cy="685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096048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ymbol zastępczy tekstu 18">
            <a:extLst>
              <a:ext uri="{FF2B5EF4-FFF2-40B4-BE49-F238E27FC236}">
                <a16:creationId xmlns:a16="http://schemas.microsoft.com/office/drawing/2014/main" id="{FDE39FBF-EB79-43D0-B522-EEF3D2C2D11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00088" y="3350773"/>
            <a:ext cx="10553712" cy="88490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ctr">
              <a:buNone/>
              <a:defRPr sz="2133">
                <a:solidFill>
                  <a:srgbClr val="00354B"/>
                </a:solidFill>
                <a:latin typeface="Lato" panose="020F0502020204030203" pitchFamily="34" charset="-18"/>
                <a:cs typeface="Calibri Light" panose="020F0302020204030204" pitchFamily="34" charset="0"/>
              </a:defRPr>
            </a:lvl1pPr>
          </a:lstStyle>
          <a:p>
            <a:pPr lvl="0"/>
            <a:r>
              <a:rPr lang="pl-PL" dirty="0"/>
              <a:t>Podtytuł prezentacji</a:t>
            </a:r>
            <a:br>
              <a:rPr lang="pl-PL" dirty="0"/>
            </a:br>
            <a:r>
              <a:rPr lang="pl-PL" dirty="0"/>
              <a:t>Dwie linie</a:t>
            </a:r>
          </a:p>
        </p:txBody>
      </p:sp>
      <p:sp>
        <p:nvSpPr>
          <p:cNvPr id="3" name="Tytuł 2">
            <a:extLst>
              <a:ext uri="{FF2B5EF4-FFF2-40B4-BE49-F238E27FC236}">
                <a16:creationId xmlns:a16="http://schemas.microsoft.com/office/drawing/2014/main" id="{EA65B441-88E1-4CA1-8E1A-ACEA505520D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108501"/>
            <a:ext cx="10515600" cy="1014881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rgbClr val="00354B"/>
                </a:solidFill>
                <a:latin typeface="Lato Heavy" panose="020F0502020204030203" pitchFamily="34" charset="0"/>
                <a:ea typeface="Lato Heavy" panose="020F0502020204030203" pitchFamily="34" charset="0"/>
                <a:cs typeface="Lato Heavy" panose="020F0502020204030203" pitchFamily="34" charset="0"/>
              </a:defRPr>
            </a:lvl1pPr>
          </a:lstStyle>
          <a:p>
            <a:r>
              <a:rPr lang="pl-PL" dirty="0"/>
              <a:t>Tytuł prezentacji</a:t>
            </a:r>
          </a:p>
        </p:txBody>
      </p:sp>
      <p:sp>
        <p:nvSpPr>
          <p:cNvPr id="13" name="Symbol zastępczy tekstu 18">
            <a:extLst>
              <a:ext uri="{FF2B5EF4-FFF2-40B4-BE49-F238E27FC236}">
                <a16:creationId xmlns:a16="http://schemas.microsoft.com/office/drawing/2014/main" id="{7D820283-A03C-4155-9343-E6C3199AE31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00088" y="5055869"/>
            <a:ext cx="10553712" cy="312544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ctr">
              <a:buNone/>
              <a:defRPr sz="1467">
                <a:solidFill>
                  <a:srgbClr val="00354B"/>
                </a:solidFill>
                <a:latin typeface="Lato" panose="020F0502020204030203" pitchFamily="34" charset="-18"/>
                <a:cs typeface="Calibri Light" panose="020F0302020204030204" pitchFamily="34" charset="0"/>
              </a:defRPr>
            </a:lvl1pPr>
          </a:lstStyle>
          <a:p>
            <a:pPr lvl="0"/>
            <a:r>
              <a:rPr lang="pl-PL" dirty="0"/>
              <a:t>Andrzej Kowalski</a:t>
            </a:r>
          </a:p>
        </p:txBody>
      </p:sp>
      <p:sp>
        <p:nvSpPr>
          <p:cNvPr id="14" name="Symbol zastępczy tekstu 18">
            <a:extLst>
              <a:ext uri="{FF2B5EF4-FFF2-40B4-BE49-F238E27FC236}">
                <a16:creationId xmlns:a16="http://schemas.microsoft.com/office/drawing/2014/main" id="{D42A5104-6814-4AC5-96D4-79882A8F468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00088" y="5449160"/>
            <a:ext cx="10553712" cy="312544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ctr">
              <a:buNone/>
              <a:defRPr sz="1467">
                <a:solidFill>
                  <a:srgbClr val="00354B"/>
                </a:solidFill>
                <a:latin typeface="Lato" panose="020F0502020204030203" pitchFamily="34" charset="-18"/>
                <a:cs typeface="Calibri Light" panose="020F0302020204030204" pitchFamily="34" charset="0"/>
              </a:defRPr>
            </a:lvl1pPr>
          </a:lstStyle>
          <a:p>
            <a:pPr lvl="0"/>
            <a:r>
              <a:rPr lang="pl-PL" dirty="0"/>
              <a:t>16.02.2020 r.</a:t>
            </a:r>
          </a:p>
        </p:txBody>
      </p:sp>
    </p:spTree>
    <p:extLst>
      <p:ext uri="{BB962C8B-B14F-4D97-AF65-F5344CB8AC3E}">
        <p14:creationId xmlns:p14="http://schemas.microsoft.com/office/powerpoint/2010/main" val="359698422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ymbol zastępczy tekstu 18">
            <a:extLst>
              <a:ext uri="{FF2B5EF4-FFF2-40B4-BE49-F238E27FC236}">
                <a16:creationId xmlns:a16="http://schemas.microsoft.com/office/drawing/2014/main" id="{FDE39FBF-EB79-43D0-B522-EEF3D2C2D11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00088" y="3695779"/>
            <a:ext cx="10553712" cy="88490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ctr">
              <a:buNone/>
              <a:defRPr sz="2133">
                <a:solidFill>
                  <a:srgbClr val="00354B"/>
                </a:solidFill>
                <a:latin typeface="Lato" panose="020F0502020204030203" pitchFamily="34" charset="-18"/>
                <a:cs typeface="Calibri Light" panose="020F0302020204030204" pitchFamily="34" charset="0"/>
              </a:defRPr>
            </a:lvl1pPr>
          </a:lstStyle>
          <a:p>
            <a:pPr lvl="0"/>
            <a:r>
              <a:rPr lang="pl-PL" dirty="0"/>
              <a:t>Podtytuł prezentacji</a:t>
            </a:r>
            <a:br>
              <a:rPr lang="pl-PL" dirty="0"/>
            </a:br>
            <a:r>
              <a:rPr lang="pl-PL" dirty="0"/>
              <a:t>Dwie linie</a:t>
            </a:r>
          </a:p>
        </p:txBody>
      </p:sp>
      <p:sp>
        <p:nvSpPr>
          <p:cNvPr id="3" name="Tytuł 2">
            <a:extLst>
              <a:ext uri="{FF2B5EF4-FFF2-40B4-BE49-F238E27FC236}">
                <a16:creationId xmlns:a16="http://schemas.microsoft.com/office/drawing/2014/main" id="{EA65B441-88E1-4CA1-8E1A-ACEA505520D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1715221"/>
            <a:ext cx="10515600" cy="173370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rgbClr val="00354B"/>
                </a:solidFill>
                <a:latin typeface="Lato Heavy" panose="020F0502020204030203" pitchFamily="34" charset="0"/>
                <a:ea typeface="Lato Heavy" panose="020F0502020204030203" pitchFamily="34" charset="0"/>
                <a:cs typeface="Lato Heavy" panose="020F0502020204030203" pitchFamily="34" charset="0"/>
              </a:defRPr>
            </a:lvl1pPr>
          </a:lstStyle>
          <a:p>
            <a:r>
              <a:rPr lang="pl-PL" dirty="0"/>
              <a:t>Tytuł prezentacji</a:t>
            </a:r>
            <a:br>
              <a:rPr lang="pl-PL" dirty="0"/>
            </a:br>
            <a:r>
              <a:rPr lang="pl-PL" dirty="0"/>
              <a:t>Dwie linie</a:t>
            </a:r>
          </a:p>
        </p:txBody>
      </p:sp>
      <p:sp>
        <p:nvSpPr>
          <p:cNvPr id="13" name="Symbol zastępczy tekstu 18">
            <a:extLst>
              <a:ext uri="{FF2B5EF4-FFF2-40B4-BE49-F238E27FC236}">
                <a16:creationId xmlns:a16="http://schemas.microsoft.com/office/drawing/2014/main" id="{7D820283-A03C-4155-9343-E6C3199AE31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00088" y="5055869"/>
            <a:ext cx="10553712" cy="312544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ctr">
              <a:buNone/>
              <a:defRPr sz="1467">
                <a:solidFill>
                  <a:srgbClr val="00354B"/>
                </a:solidFill>
                <a:latin typeface="Lato" panose="020F0502020204030203" pitchFamily="34" charset="-18"/>
                <a:cs typeface="Calibri Light" panose="020F0302020204030204" pitchFamily="34" charset="0"/>
              </a:defRPr>
            </a:lvl1pPr>
          </a:lstStyle>
          <a:p>
            <a:pPr lvl="0"/>
            <a:r>
              <a:rPr lang="pl-PL" dirty="0"/>
              <a:t>Andrzej Kowalski</a:t>
            </a:r>
          </a:p>
        </p:txBody>
      </p:sp>
      <p:sp>
        <p:nvSpPr>
          <p:cNvPr id="14" name="Symbol zastępczy tekstu 18">
            <a:extLst>
              <a:ext uri="{FF2B5EF4-FFF2-40B4-BE49-F238E27FC236}">
                <a16:creationId xmlns:a16="http://schemas.microsoft.com/office/drawing/2014/main" id="{D42A5104-6814-4AC5-96D4-79882A8F468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00088" y="5449160"/>
            <a:ext cx="10553712" cy="312544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ctr">
              <a:buNone/>
              <a:defRPr sz="1467">
                <a:solidFill>
                  <a:srgbClr val="00354B"/>
                </a:solidFill>
                <a:latin typeface="Lato" panose="020F0502020204030203" pitchFamily="34" charset="-18"/>
                <a:cs typeface="Calibri Light" panose="020F0302020204030204" pitchFamily="34" charset="0"/>
              </a:defRPr>
            </a:lvl1pPr>
          </a:lstStyle>
          <a:p>
            <a:pPr lvl="0"/>
            <a:r>
              <a:rPr lang="pl-PL" dirty="0"/>
              <a:t>16.02.2020 r.</a:t>
            </a:r>
          </a:p>
        </p:txBody>
      </p:sp>
    </p:spTree>
    <p:extLst>
      <p:ext uri="{BB962C8B-B14F-4D97-AF65-F5344CB8AC3E}">
        <p14:creationId xmlns:p14="http://schemas.microsoft.com/office/powerpoint/2010/main" val="383615066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Układ niestandard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ela 4">
            <a:extLst>
              <a:ext uri="{FF2B5EF4-FFF2-40B4-BE49-F238E27FC236}">
                <a16:creationId xmlns:a16="http://schemas.microsoft.com/office/drawing/2014/main" id="{2934C244-95BE-4B7F-8B0D-FD1D8DE3C6F4}"/>
              </a:ext>
            </a:extLst>
          </p:cNvPr>
          <p:cNvGraphicFramePr>
            <a:graphicFrameLocks noGrp="1"/>
          </p:cNvGraphicFramePr>
          <p:nvPr userDrawn="1">
            <p:extLst/>
          </p:nvPr>
        </p:nvGraphicFramePr>
        <p:xfrm>
          <a:off x="818989" y="5461794"/>
          <a:ext cx="11042648" cy="10083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953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372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517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85831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08303">
                <a:tc>
                  <a:txBody>
                    <a:bodyPr/>
                    <a:lstStyle/>
                    <a:p>
                      <a:pPr marL="88900" indent="3175" algn="l">
                        <a:tabLst/>
                      </a:pPr>
                      <a:r>
                        <a:rPr lang="pl-PL" sz="800" b="1" dirty="0" err="1">
                          <a:solidFill>
                            <a:srgbClr val="00354B"/>
                          </a:solidFill>
                          <a:latin typeface="Lato" panose="020F0502020204030203" pitchFamily="34" charset="0"/>
                          <a:cs typeface="Calibri Light" panose="020F0302020204030204" pitchFamily="34" charset="0"/>
                        </a:rPr>
                        <a:t>Prime</a:t>
                      </a:r>
                      <a:r>
                        <a:rPr lang="pl-PL" sz="800" b="1" dirty="0">
                          <a:solidFill>
                            <a:srgbClr val="00354B"/>
                          </a:solidFill>
                          <a:latin typeface="Lato" panose="020F0502020204030203" pitchFamily="34" charset="0"/>
                          <a:cs typeface="Calibri Light" panose="020F0302020204030204" pitchFamily="34" charset="0"/>
                        </a:rPr>
                        <a:t> Car Management S.A.</a:t>
                      </a:r>
                    </a:p>
                    <a:p>
                      <a:pPr marL="88900" indent="3175" algn="l">
                        <a:lnSpc>
                          <a:spcPts val="1100"/>
                        </a:lnSpc>
                        <a:tabLst/>
                      </a:pPr>
                      <a:r>
                        <a:rPr lang="pl-PL" sz="800" b="0" dirty="0">
                          <a:solidFill>
                            <a:srgbClr val="00354B"/>
                          </a:solidFill>
                          <a:latin typeface="Lato" panose="020F0502020204030203" pitchFamily="34" charset="-18"/>
                          <a:cs typeface="Calibri Light" panose="020F0302020204030204" pitchFamily="34" charset="0"/>
                        </a:rPr>
                        <a:t>80-308 Gdańsk, ul. Polanki 4</a:t>
                      </a:r>
                    </a:p>
                    <a:p>
                      <a:pPr marL="88900" indent="3175" algn="l">
                        <a:lnSpc>
                          <a:spcPts val="800"/>
                        </a:lnSpc>
                        <a:spcBef>
                          <a:spcPts val="600"/>
                        </a:spcBef>
                        <a:tabLst/>
                      </a:pPr>
                      <a:r>
                        <a:rPr lang="pl-PL" sz="800" b="0" dirty="0">
                          <a:solidFill>
                            <a:srgbClr val="00354B"/>
                          </a:solidFill>
                          <a:latin typeface="Lato" panose="020F0502020204030203" pitchFamily="34" charset="-18"/>
                          <a:cs typeface="Calibri Light" panose="020F0302020204030204" pitchFamily="34" charset="0"/>
                        </a:rPr>
                        <a:t>NIP 957-07-53-221, KRS nr 0000013870,</a:t>
                      </a:r>
                    </a:p>
                    <a:p>
                      <a:pPr marL="88900" indent="3175" algn="l">
                        <a:lnSpc>
                          <a:spcPts val="800"/>
                        </a:lnSpc>
                        <a:tabLst/>
                      </a:pPr>
                      <a:r>
                        <a:rPr lang="pl-PL" sz="800" b="0" dirty="0">
                          <a:solidFill>
                            <a:srgbClr val="00354B"/>
                          </a:solidFill>
                          <a:latin typeface="Lato" panose="020F0502020204030203" pitchFamily="34" charset="-18"/>
                          <a:cs typeface="Calibri Light" panose="020F0302020204030204" pitchFamily="34" charset="0"/>
                        </a:rPr>
                        <a:t>Sąd Rejonowy Gdańsk</a:t>
                      </a:r>
                      <a:r>
                        <a:rPr lang="pl-PL" sz="800" b="0" baseline="0" dirty="0">
                          <a:solidFill>
                            <a:srgbClr val="00354B"/>
                          </a:solidFill>
                          <a:latin typeface="Lato" panose="020F0502020204030203" pitchFamily="34" charset="-18"/>
                          <a:cs typeface="Calibri Light" panose="020F0302020204030204" pitchFamily="34" charset="0"/>
                        </a:rPr>
                        <a:t> -</a:t>
                      </a:r>
                      <a:r>
                        <a:rPr lang="pl-PL" sz="800" b="0" dirty="0">
                          <a:solidFill>
                            <a:srgbClr val="00354B"/>
                          </a:solidFill>
                          <a:latin typeface="Lato" panose="020F0502020204030203" pitchFamily="34" charset="-18"/>
                          <a:cs typeface="Calibri Light" panose="020F0302020204030204" pitchFamily="34" charset="0"/>
                        </a:rPr>
                        <a:t> Północ w Gdańsku</a:t>
                      </a:r>
                    </a:p>
                    <a:p>
                      <a:pPr marL="88900" indent="3175" algn="l">
                        <a:lnSpc>
                          <a:spcPts val="800"/>
                        </a:lnSpc>
                        <a:tabLst/>
                      </a:pPr>
                      <a:r>
                        <a:rPr lang="pl-PL" sz="800" b="0" dirty="0">
                          <a:solidFill>
                            <a:srgbClr val="00354B"/>
                          </a:solidFill>
                          <a:latin typeface="Lato" panose="020F0502020204030203" pitchFamily="34" charset="-18"/>
                          <a:cs typeface="Calibri Light" panose="020F0302020204030204" pitchFamily="34" charset="0"/>
                        </a:rPr>
                        <a:t>Kapitał zakładowy i kapitał wpłacony 23 817 680 zł,</a:t>
                      </a:r>
                      <a:br>
                        <a:rPr lang="pl-PL" sz="800" b="0" dirty="0">
                          <a:solidFill>
                            <a:srgbClr val="00354B"/>
                          </a:solidFill>
                          <a:latin typeface="Lato" panose="020F0502020204030203" pitchFamily="34" charset="-18"/>
                          <a:cs typeface="Calibri Light" panose="020F0302020204030204" pitchFamily="34" charset="0"/>
                        </a:rPr>
                      </a:br>
                      <a:r>
                        <a:rPr lang="pl-PL" sz="800" b="0" dirty="0">
                          <a:solidFill>
                            <a:srgbClr val="00354B"/>
                          </a:solidFill>
                          <a:latin typeface="Lato" panose="020F0502020204030203" pitchFamily="34" charset="-18"/>
                          <a:cs typeface="Calibri Light" panose="020F0302020204030204" pitchFamily="34" charset="0"/>
                        </a:rPr>
                        <a:t>BDO 000339900</a:t>
                      </a:r>
                    </a:p>
                  </a:txBody>
                  <a:tcPr marL="0" marR="0" marT="0" marB="0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2075" indent="0" algn="l">
                        <a:tabLst/>
                      </a:pPr>
                      <a:r>
                        <a:rPr lang="pl-PL" sz="800" b="1" dirty="0">
                          <a:solidFill>
                            <a:srgbClr val="00354B"/>
                          </a:solidFill>
                          <a:latin typeface="Lato" panose="020F0502020204030203" pitchFamily="34" charset="0"/>
                          <a:cs typeface="Calibri Light" panose="020F0302020204030204" pitchFamily="34" charset="0"/>
                        </a:rPr>
                        <a:t>Futura Leasing S.A.</a:t>
                      </a:r>
                    </a:p>
                    <a:p>
                      <a:pPr marL="92075" indent="0" algn="l">
                        <a:lnSpc>
                          <a:spcPts val="1100"/>
                        </a:lnSpc>
                        <a:tabLst>
                          <a:tab pos="90488" algn="l"/>
                        </a:tabLst>
                      </a:pPr>
                      <a:r>
                        <a:rPr lang="pl-PL" sz="800" b="0" dirty="0">
                          <a:solidFill>
                            <a:srgbClr val="00354B"/>
                          </a:solidFill>
                          <a:latin typeface="Lato" panose="020F0502020204030203" pitchFamily="34" charset="-18"/>
                          <a:cs typeface="Calibri Light" panose="020F0302020204030204" pitchFamily="34" charset="0"/>
                        </a:rPr>
                        <a:t>80-308 Gdańsk, ul. Polanki 4</a:t>
                      </a:r>
                      <a:br>
                        <a:rPr lang="pl-PL" sz="800" b="0" dirty="0">
                          <a:solidFill>
                            <a:srgbClr val="00354B"/>
                          </a:solidFill>
                          <a:latin typeface="Lato" panose="020F0502020204030203" pitchFamily="34" charset="-18"/>
                          <a:cs typeface="Calibri Light" panose="020F0302020204030204" pitchFamily="34" charset="0"/>
                        </a:rPr>
                      </a:br>
                      <a:endParaRPr lang="pl-PL" sz="800" b="0" dirty="0">
                        <a:solidFill>
                          <a:srgbClr val="00354B"/>
                        </a:solidFill>
                        <a:latin typeface="Lato" panose="020F0502020204030203" pitchFamily="34" charset="-18"/>
                        <a:cs typeface="Calibri Light" panose="020F0302020204030204" pitchFamily="34" charset="0"/>
                      </a:endParaRPr>
                    </a:p>
                    <a:p>
                      <a:pPr marL="92075" indent="0" algn="l">
                        <a:lnSpc>
                          <a:spcPts val="700"/>
                        </a:lnSpc>
                        <a:tabLst>
                          <a:tab pos="90488" algn="l"/>
                        </a:tabLst>
                      </a:pPr>
                      <a:r>
                        <a:rPr lang="pl-PL" sz="800" b="0" dirty="0">
                          <a:solidFill>
                            <a:srgbClr val="00354B"/>
                          </a:solidFill>
                          <a:latin typeface="Lato" panose="020F0502020204030203" pitchFamily="34" charset="-18"/>
                          <a:cs typeface="Calibri Light" panose="020F0302020204030204" pitchFamily="34" charset="0"/>
                        </a:rPr>
                        <a:t>NIP 584-10-27-454, KRS nr 0000069348, </a:t>
                      </a:r>
                    </a:p>
                    <a:p>
                      <a:pPr marL="92075" indent="0" algn="l">
                        <a:lnSpc>
                          <a:spcPts val="700"/>
                        </a:lnSpc>
                        <a:tabLst>
                          <a:tab pos="90488" algn="l"/>
                        </a:tabLst>
                      </a:pPr>
                      <a:r>
                        <a:rPr lang="pl-PL" sz="800" b="0" dirty="0">
                          <a:solidFill>
                            <a:srgbClr val="00354B"/>
                          </a:solidFill>
                          <a:latin typeface="Lato" panose="020F0502020204030203" pitchFamily="34" charset="-18"/>
                          <a:cs typeface="Calibri Light" panose="020F0302020204030204" pitchFamily="34" charset="0"/>
                        </a:rPr>
                        <a:t>Sąd Rejonowy Gdańsk - Północ w Gdańsku</a:t>
                      </a:r>
                    </a:p>
                    <a:p>
                      <a:pPr marL="92075" indent="0" algn="l">
                        <a:lnSpc>
                          <a:spcPts val="700"/>
                        </a:lnSpc>
                        <a:tabLst>
                          <a:tab pos="90488" algn="l"/>
                        </a:tabLst>
                      </a:pPr>
                      <a:r>
                        <a:rPr lang="pl-PL" sz="800" b="0" dirty="0">
                          <a:solidFill>
                            <a:srgbClr val="00354B"/>
                          </a:solidFill>
                          <a:latin typeface="Lato" panose="020F0502020204030203" pitchFamily="34" charset="-18"/>
                          <a:cs typeface="Calibri Light" panose="020F0302020204030204" pitchFamily="34" charset="0"/>
                        </a:rPr>
                        <a:t>Kapitał zakładowy i kapitał wpłacony 1 689 320 zł,</a:t>
                      </a:r>
                      <a:br>
                        <a:rPr lang="pl-PL" sz="800" b="0" dirty="0">
                          <a:solidFill>
                            <a:srgbClr val="00354B"/>
                          </a:solidFill>
                          <a:latin typeface="Lato" panose="020F0502020204030203" pitchFamily="34" charset="-18"/>
                          <a:cs typeface="Calibri Light" panose="020F0302020204030204" pitchFamily="34" charset="0"/>
                        </a:rPr>
                      </a:br>
                      <a:r>
                        <a:rPr lang="pl-PL" sz="800" b="0" dirty="0">
                          <a:solidFill>
                            <a:srgbClr val="00354B"/>
                          </a:solidFill>
                          <a:latin typeface="Lato" panose="020F0502020204030203" pitchFamily="34" charset="-18"/>
                          <a:cs typeface="Calibri Light" panose="020F0302020204030204" pitchFamily="34" charset="0"/>
                        </a:rPr>
                        <a:t>BDO 000339917</a:t>
                      </a:r>
                      <a:endParaRPr lang="pl-PL" sz="800" dirty="0">
                        <a:solidFill>
                          <a:srgbClr val="00354B"/>
                        </a:solidFill>
                        <a:latin typeface="Lato" panose="020F0502020204030203" pitchFamily="34" charset="-18"/>
                        <a:cs typeface="Calibri Light" panose="020F030202020403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2075" indent="0" algn="l">
                        <a:tabLst/>
                      </a:pPr>
                      <a:r>
                        <a:rPr lang="pl-PL" sz="800" b="1" dirty="0">
                          <a:solidFill>
                            <a:srgbClr val="00354B"/>
                          </a:solidFill>
                          <a:latin typeface="Lato" panose="020F0502020204030203" pitchFamily="34" charset="0"/>
                          <a:cs typeface="Calibri Light" panose="020F0302020204030204" pitchFamily="34" charset="0"/>
                        </a:rPr>
                        <a:t>Masterlease Sp.</a:t>
                      </a:r>
                      <a:r>
                        <a:rPr lang="pl-PL" sz="800" b="1" baseline="0" dirty="0">
                          <a:solidFill>
                            <a:srgbClr val="00354B"/>
                          </a:solidFill>
                          <a:latin typeface="Lato" panose="020F0502020204030203" pitchFamily="34" charset="0"/>
                          <a:cs typeface="Calibri Light" panose="020F0302020204030204" pitchFamily="34" charset="0"/>
                        </a:rPr>
                        <a:t> z o.o.</a:t>
                      </a:r>
                      <a:endParaRPr lang="pl-PL" sz="800" b="1" dirty="0">
                        <a:solidFill>
                          <a:srgbClr val="00354B"/>
                        </a:solidFill>
                        <a:latin typeface="Lato" panose="020F0502020204030203" pitchFamily="34" charset="0"/>
                        <a:cs typeface="Calibri Light" panose="020F0302020204030204" pitchFamily="34" charset="0"/>
                      </a:endParaRPr>
                    </a:p>
                    <a:p>
                      <a:pPr marL="92075" indent="0" algn="l">
                        <a:lnSpc>
                          <a:spcPts val="1100"/>
                        </a:lnSpc>
                      </a:pPr>
                      <a:r>
                        <a:rPr lang="pl-PL" sz="800" b="0" dirty="0">
                          <a:solidFill>
                            <a:srgbClr val="00354B"/>
                          </a:solidFill>
                          <a:latin typeface="Lato" panose="020F0502020204030203" pitchFamily="34" charset="-18"/>
                          <a:cs typeface="Calibri Light" panose="020F0302020204030204" pitchFamily="34" charset="0"/>
                        </a:rPr>
                        <a:t>80-308 Gdańsk, ul. Polanki 4</a:t>
                      </a:r>
                      <a:br>
                        <a:rPr lang="pl-PL" sz="800" b="0" dirty="0">
                          <a:solidFill>
                            <a:srgbClr val="00354B"/>
                          </a:solidFill>
                          <a:latin typeface="Lato" panose="020F0502020204030203" pitchFamily="34" charset="-18"/>
                          <a:cs typeface="Calibri Light" panose="020F0302020204030204" pitchFamily="34" charset="0"/>
                        </a:rPr>
                      </a:br>
                      <a:endParaRPr lang="pl-PL" sz="800" b="0" dirty="0">
                        <a:solidFill>
                          <a:srgbClr val="00354B"/>
                        </a:solidFill>
                        <a:latin typeface="Lato" panose="020F0502020204030203" pitchFamily="34" charset="-18"/>
                        <a:cs typeface="Calibri Light" panose="020F0302020204030204" pitchFamily="34" charset="0"/>
                      </a:endParaRPr>
                    </a:p>
                    <a:p>
                      <a:pPr marL="92075" indent="0" algn="l">
                        <a:lnSpc>
                          <a:spcPts val="700"/>
                        </a:lnSpc>
                      </a:pPr>
                      <a:r>
                        <a:rPr lang="pl-PL" sz="800" b="0" dirty="0">
                          <a:solidFill>
                            <a:srgbClr val="00354B"/>
                          </a:solidFill>
                          <a:latin typeface="Lato" panose="020F0502020204030203" pitchFamily="34" charset="-18"/>
                          <a:cs typeface="Calibri Light" panose="020F0302020204030204" pitchFamily="34" charset="0"/>
                        </a:rPr>
                        <a:t>NIP 584-26-99-948, KRS nr 0000362287,</a:t>
                      </a:r>
                    </a:p>
                    <a:p>
                      <a:pPr marL="92075" indent="0" algn="l">
                        <a:lnSpc>
                          <a:spcPts val="700"/>
                        </a:lnSpc>
                      </a:pPr>
                      <a:r>
                        <a:rPr lang="pl-PL" sz="800" b="0" dirty="0">
                          <a:solidFill>
                            <a:srgbClr val="00354B"/>
                          </a:solidFill>
                          <a:latin typeface="Lato" panose="020F0502020204030203" pitchFamily="34" charset="-18"/>
                          <a:cs typeface="Calibri Light" panose="020F0302020204030204" pitchFamily="34" charset="0"/>
                        </a:rPr>
                        <a:t>Sąd Rejonowy Gdańsk - Północ w Gdańsku</a:t>
                      </a:r>
                    </a:p>
                    <a:p>
                      <a:pPr marL="92075" indent="0" algn="l">
                        <a:lnSpc>
                          <a:spcPts val="700"/>
                        </a:lnSpc>
                      </a:pPr>
                      <a:r>
                        <a:rPr lang="pl-PL" sz="800" b="0" dirty="0">
                          <a:solidFill>
                            <a:srgbClr val="00354B"/>
                          </a:solidFill>
                          <a:latin typeface="Lato" panose="020F0502020204030203" pitchFamily="34" charset="-18"/>
                          <a:cs typeface="Calibri Light" panose="020F0302020204030204" pitchFamily="34" charset="0"/>
                        </a:rPr>
                        <a:t>Kapitał zakładowy 7 905 0000 zł,</a:t>
                      </a:r>
                      <a:br>
                        <a:rPr lang="pl-PL" sz="800" b="0" dirty="0">
                          <a:solidFill>
                            <a:srgbClr val="00354B"/>
                          </a:solidFill>
                          <a:latin typeface="Lato" panose="020F0502020204030203" pitchFamily="34" charset="-18"/>
                          <a:cs typeface="Calibri Light" panose="020F0302020204030204" pitchFamily="34" charset="0"/>
                        </a:rPr>
                      </a:br>
                      <a:r>
                        <a:rPr lang="pl-PL" sz="800" b="0" dirty="0">
                          <a:solidFill>
                            <a:srgbClr val="00354B"/>
                          </a:solidFill>
                          <a:latin typeface="Lato" panose="020F0502020204030203" pitchFamily="34" charset="-18"/>
                          <a:cs typeface="Calibri Light" panose="020F0302020204030204" pitchFamily="34" charset="0"/>
                        </a:rPr>
                        <a:t>BDO 000339611</a:t>
                      </a:r>
                      <a:endParaRPr lang="pl-PL" sz="800" dirty="0">
                        <a:solidFill>
                          <a:srgbClr val="00354B"/>
                        </a:solidFill>
                        <a:latin typeface="Lato" panose="020F0502020204030203" pitchFamily="34" charset="-18"/>
                        <a:cs typeface="Calibri Light" panose="020F030202020403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2075" indent="0" algn="l">
                        <a:tabLst/>
                      </a:pPr>
                      <a:r>
                        <a:rPr lang="pl-PL" sz="800" b="1" dirty="0">
                          <a:solidFill>
                            <a:srgbClr val="00354B"/>
                          </a:solidFill>
                          <a:latin typeface="Lato" panose="020F0502020204030203" pitchFamily="34" charset="0"/>
                          <a:cs typeface="Calibri Light" panose="020F0302020204030204" pitchFamily="34" charset="0"/>
                        </a:rPr>
                        <a:t>MasterRent24 Sp.</a:t>
                      </a:r>
                      <a:r>
                        <a:rPr lang="pl-PL" sz="800" b="1" baseline="0" dirty="0">
                          <a:solidFill>
                            <a:srgbClr val="00354B"/>
                          </a:solidFill>
                          <a:latin typeface="Lato" panose="020F0502020204030203" pitchFamily="34" charset="0"/>
                          <a:cs typeface="Calibri Light" panose="020F0302020204030204" pitchFamily="34" charset="0"/>
                        </a:rPr>
                        <a:t> z o.o.</a:t>
                      </a:r>
                      <a:endParaRPr lang="pl-PL" sz="800" b="1" dirty="0">
                        <a:solidFill>
                          <a:srgbClr val="00354B"/>
                        </a:solidFill>
                        <a:latin typeface="Lato" panose="020F0502020204030203" pitchFamily="34" charset="0"/>
                        <a:cs typeface="Calibri Light" panose="020F0302020204030204" pitchFamily="34" charset="0"/>
                      </a:endParaRPr>
                    </a:p>
                    <a:p>
                      <a:pPr marL="92075" indent="0" algn="l">
                        <a:lnSpc>
                          <a:spcPts val="1100"/>
                        </a:lnSpc>
                      </a:pPr>
                      <a:r>
                        <a:rPr lang="pl-PL" sz="800" b="0" dirty="0">
                          <a:solidFill>
                            <a:srgbClr val="00354B"/>
                          </a:solidFill>
                          <a:latin typeface="Lato" panose="020F0502020204030203" pitchFamily="34" charset="-18"/>
                          <a:cs typeface="Calibri Light" panose="020F0302020204030204" pitchFamily="34" charset="0"/>
                        </a:rPr>
                        <a:t>80-308 Gdańsk, ul. Polanki 4</a:t>
                      </a:r>
                      <a:br>
                        <a:rPr lang="pl-PL" sz="800" b="0" dirty="0">
                          <a:solidFill>
                            <a:srgbClr val="00354B"/>
                          </a:solidFill>
                          <a:latin typeface="Lato" panose="020F0502020204030203" pitchFamily="34" charset="-18"/>
                          <a:cs typeface="Calibri Light" panose="020F0302020204030204" pitchFamily="34" charset="0"/>
                        </a:rPr>
                      </a:br>
                      <a:endParaRPr lang="pl-PL" sz="800" b="0" dirty="0">
                        <a:solidFill>
                          <a:srgbClr val="00354B"/>
                        </a:solidFill>
                        <a:latin typeface="Lato" panose="020F0502020204030203" pitchFamily="34" charset="-18"/>
                        <a:cs typeface="Calibri Light" panose="020F0302020204030204" pitchFamily="34" charset="0"/>
                      </a:endParaRPr>
                    </a:p>
                    <a:p>
                      <a:pPr marL="92075" indent="0" algn="l">
                        <a:lnSpc>
                          <a:spcPts val="700"/>
                        </a:lnSpc>
                      </a:pPr>
                      <a:r>
                        <a:rPr lang="pl-PL" sz="800" b="0" dirty="0">
                          <a:solidFill>
                            <a:srgbClr val="00354B"/>
                          </a:solidFill>
                          <a:latin typeface="Lato" panose="020F0502020204030203" pitchFamily="34" charset="-18"/>
                          <a:cs typeface="Calibri Light" panose="020F0302020204030204" pitchFamily="34" charset="0"/>
                        </a:rPr>
                        <a:t>NIP 521-337-00-54, KRS nr 0000247010,</a:t>
                      </a:r>
                    </a:p>
                    <a:p>
                      <a:pPr marL="92075" indent="0" algn="l">
                        <a:lnSpc>
                          <a:spcPts val="700"/>
                        </a:lnSpc>
                      </a:pPr>
                      <a:r>
                        <a:rPr lang="pl-PL" sz="800" b="0" dirty="0">
                          <a:solidFill>
                            <a:srgbClr val="00354B"/>
                          </a:solidFill>
                          <a:latin typeface="Lato" panose="020F0502020204030203" pitchFamily="34" charset="-18"/>
                          <a:cs typeface="Calibri Light" panose="020F0302020204030204" pitchFamily="34" charset="0"/>
                        </a:rPr>
                        <a:t>Sąd Rejonowy Gdańsk</a:t>
                      </a:r>
                      <a:r>
                        <a:rPr lang="pl-PL" sz="800" b="0" baseline="0" dirty="0">
                          <a:solidFill>
                            <a:srgbClr val="00354B"/>
                          </a:solidFill>
                          <a:latin typeface="Lato" panose="020F0502020204030203" pitchFamily="34" charset="-18"/>
                          <a:cs typeface="Calibri Light" panose="020F0302020204030204" pitchFamily="34" charset="0"/>
                        </a:rPr>
                        <a:t> -</a:t>
                      </a:r>
                      <a:r>
                        <a:rPr lang="pl-PL" sz="800" b="0" dirty="0">
                          <a:solidFill>
                            <a:srgbClr val="00354B"/>
                          </a:solidFill>
                          <a:latin typeface="Lato" panose="020F0502020204030203" pitchFamily="34" charset="-18"/>
                          <a:cs typeface="Calibri Light" panose="020F0302020204030204" pitchFamily="34" charset="0"/>
                        </a:rPr>
                        <a:t> Północ w Gdańsku</a:t>
                      </a:r>
                    </a:p>
                    <a:p>
                      <a:pPr marL="92075" indent="0" algn="l">
                        <a:lnSpc>
                          <a:spcPts val="700"/>
                        </a:lnSpc>
                      </a:pPr>
                      <a:r>
                        <a:rPr lang="pl-PL" sz="800" b="0" dirty="0">
                          <a:solidFill>
                            <a:srgbClr val="00354B"/>
                          </a:solidFill>
                          <a:latin typeface="Lato" panose="020F0502020204030203" pitchFamily="34" charset="-18"/>
                          <a:cs typeface="Calibri Light" panose="020F0302020204030204" pitchFamily="34" charset="0"/>
                        </a:rPr>
                        <a:t>Kapitał zakładowy 2 850 000 zł,</a:t>
                      </a:r>
                      <a:br>
                        <a:rPr lang="pl-PL" sz="800" b="0" dirty="0">
                          <a:solidFill>
                            <a:srgbClr val="00354B"/>
                          </a:solidFill>
                          <a:latin typeface="Lato" panose="020F0502020204030203" pitchFamily="34" charset="-18"/>
                          <a:cs typeface="Calibri Light" panose="020F0302020204030204" pitchFamily="34" charset="0"/>
                        </a:rPr>
                      </a:br>
                      <a:r>
                        <a:rPr lang="pl-PL" sz="800" b="0" dirty="0">
                          <a:solidFill>
                            <a:srgbClr val="00354B"/>
                          </a:solidFill>
                          <a:latin typeface="Lato" panose="020F0502020204030203" pitchFamily="34" charset="-18"/>
                          <a:cs typeface="Calibri Light" panose="020F0302020204030204" pitchFamily="34" charset="0"/>
                        </a:rPr>
                        <a:t>BDO 000392227</a:t>
                      </a:r>
                    </a:p>
                  </a:txBody>
                  <a:tcPr marL="0" marR="0" marT="0" marB="0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3020254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ymbol zastępczy tekstu 18">
            <a:extLst>
              <a:ext uri="{FF2B5EF4-FFF2-40B4-BE49-F238E27FC236}">
                <a16:creationId xmlns:a16="http://schemas.microsoft.com/office/drawing/2014/main" id="{FDE39FBF-EB79-43D0-B522-EEF3D2C2D11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00088" y="3350773"/>
            <a:ext cx="10553712" cy="88490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ctr">
              <a:buNone/>
              <a:defRPr sz="2133">
                <a:solidFill>
                  <a:srgbClr val="00354B"/>
                </a:solidFill>
                <a:latin typeface="Lato" panose="020F0502020204030203" pitchFamily="34" charset="-18"/>
                <a:cs typeface="Calibri Light" panose="020F0302020204030204" pitchFamily="34" charset="0"/>
              </a:defRPr>
            </a:lvl1pPr>
          </a:lstStyle>
          <a:p>
            <a:pPr lvl="0"/>
            <a:r>
              <a:rPr lang="pl-PL" dirty="0"/>
              <a:t>Podtytuł prezentacji</a:t>
            </a:r>
            <a:br>
              <a:rPr lang="pl-PL" dirty="0"/>
            </a:br>
            <a:r>
              <a:rPr lang="pl-PL" dirty="0"/>
              <a:t>Dwie linie</a:t>
            </a:r>
          </a:p>
        </p:txBody>
      </p:sp>
      <p:sp>
        <p:nvSpPr>
          <p:cNvPr id="3" name="Tytuł 2">
            <a:extLst>
              <a:ext uri="{FF2B5EF4-FFF2-40B4-BE49-F238E27FC236}">
                <a16:creationId xmlns:a16="http://schemas.microsoft.com/office/drawing/2014/main" id="{EA65B441-88E1-4CA1-8E1A-ACEA505520D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108501"/>
            <a:ext cx="10515600" cy="1014881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rgbClr val="00354B"/>
                </a:solidFill>
                <a:latin typeface="Lato Heavy" panose="020F0502020204030203" pitchFamily="34" charset="0"/>
                <a:ea typeface="Lato Heavy" panose="020F0502020204030203" pitchFamily="34" charset="0"/>
                <a:cs typeface="Lato Heavy" panose="020F0502020204030203" pitchFamily="34" charset="0"/>
              </a:defRPr>
            </a:lvl1pPr>
          </a:lstStyle>
          <a:p>
            <a:r>
              <a:rPr lang="pl-PL" dirty="0"/>
              <a:t>Tytuł prezentacji</a:t>
            </a:r>
          </a:p>
        </p:txBody>
      </p:sp>
      <p:sp>
        <p:nvSpPr>
          <p:cNvPr id="13" name="Symbol zastępczy tekstu 18">
            <a:extLst>
              <a:ext uri="{FF2B5EF4-FFF2-40B4-BE49-F238E27FC236}">
                <a16:creationId xmlns:a16="http://schemas.microsoft.com/office/drawing/2014/main" id="{7D820283-A03C-4155-9343-E6C3199AE31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00088" y="5055869"/>
            <a:ext cx="10553712" cy="312544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ctr">
              <a:buNone/>
              <a:defRPr sz="1467">
                <a:solidFill>
                  <a:srgbClr val="00354B"/>
                </a:solidFill>
                <a:latin typeface="Lato" panose="020F0502020204030203" pitchFamily="34" charset="-18"/>
                <a:cs typeface="Calibri Light" panose="020F0302020204030204" pitchFamily="34" charset="0"/>
              </a:defRPr>
            </a:lvl1pPr>
          </a:lstStyle>
          <a:p>
            <a:pPr lvl="0"/>
            <a:r>
              <a:rPr lang="pl-PL" dirty="0"/>
              <a:t>Andrzej Kowalski</a:t>
            </a:r>
          </a:p>
        </p:txBody>
      </p:sp>
      <p:sp>
        <p:nvSpPr>
          <p:cNvPr id="14" name="Symbol zastępczy tekstu 18">
            <a:extLst>
              <a:ext uri="{FF2B5EF4-FFF2-40B4-BE49-F238E27FC236}">
                <a16:creationId xmlns:a16="http://schemas.microsoft.com/office/drawing/2014/main" id="{D42A5104-6814-4AC5-96D4-79882A8F468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00088" y="5449160"/>
            <a:ext cx="10553712" cy="312544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ctr">
              <a:buNone/>
              <a:defRPr sz="1467">
                <a:solidFill>
                  <a:srgbClr val="00354B"/>
                </a:solidFill>
                <a:latin typeface="Lato" panose="020F0502020204030203" pitchFamily="34" charset="-18"/>
                <a:cs typeface="Calibri Light" panose="020F0302020204030204" pitchFamily="34" charset="0"/>
              </a:defRPr>
            </a:lvl1pPr>
          </a:lstStyle>
          <a:p>
            <a:pPr lvl="0"/>
            <a:r>
              <a:rPr lang="pl-PL" dirty="0"/>
              <a:t>16.02.2020 r.</a:t>
            </a:r>
          </a:p>
        </p:txBody>
      </p:sp>
    </p:spTree>
    <p:extLst>
      <p:ext uri="{BB962C8B-B14F-4D97-AF65-F5344CB8AC3E}">
        <p14:creationId xmlns:p14="http://schemas.microsoft.com/office/powerpoint/2010/main" val="413616440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ymbol zastępczy tekstu 18">
            <a:extLst>
              <a:ext uri="{FF2B5EF4-FFF2-40B4-BE49-F238E27FC236}">
                <a16:creationId xmlns:a16="http://schemas.microsoft.com/office/drawing/2014/main" id="{FDE39FBF-EB79-43D0-B522-EEF3D2C2D11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00088" y="3695779"/>
            <a:ext cx="10553712" cy="88490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ctr">
              <a:buNone/>
              <a:defRPr sz="2133">
                <a:solidFill>
                  <a:srgbClr val="00354B"/>
                </a:solidFill>
                <a:latin typeface="Lato" panose="020F0502020204030203" pitchFamily="34" charset="-18"/>
                <a:cs typeface="Calibri Light" panose="020F0302020204030204" pitchFamily="34" charset="0"/>
              </a:defRPr>
            </a:lvl1pPr>
          </a:lstStyle>
          <a:p>
            <a:pPr lvl="0"/>
            <a:r>
              <a:rPr lang="pl-PL" dirty="0"/>
              <a:t>Podtytuł prezentacji</a:t>
            </a:r>
            <a:br>
              <a:rPr lang="pl-PL" dirty="0"/>
            </a:br>
            <a:r>
              <a:rPr lang="pl-PL" dirty="0"/>
              <a:t>Dwie linie</a:t>
            </a:r>
          </a:p>
        </p:txBody>
      </p:sp>
      <p:sp>
        <p:nvSpPr>
          <p:cNvPr id="3" name="Tytuł 2">
            <a:extLst>
              <a:ext uri="{FF2B5EF4-FFF2-40B4-BE49-F238E27FC236}">
                <a16:creationId xmlns:a16="http://schemas.microsoft.com/office/drawing/2014/main" id="{EA65B441-88E1-4CA1-8E1A-ACEA505520D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1715221"/>
            <a:ext cx="10515600" cy="173370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rgbClr val="00354B"/>
                </a:solidFill>
                <a:latin typeface="Lato Heavy" panose="020F0502020204030203" pitchFamily="34" charset="0"/>
                <a:ea typeface="Lato Heavy" panose="020F0502020204030203" pitchFamily="34" charset="0"/>
                <a:cs typeface="Lato Heavy" panose="020F0502020204030203" pitchFamily="34" charset="0"/>
              </a:defRPr>
            </a:lvl1pPr>
          </a:lstStyle>
          <a:p>
            <a:r>
              <a:rPr lang="pl-PL" dirty="0"/>
              <a:t>Tytuł prezentacji</a:t>
            </a:r>
            <a:br>
              <a:rPr lang="pl-PL" dirty="0"/>
            </a:br>
            <a:r>
              <a:rPr lang="pl-PL" dirty="0"/>
              <a:t>Dwie linie</a:t>
            </a:r>
          </a:p>
        </p:txBody>
      </p:sp>
      <p:sp>
        <p:nvSpPr>
          <p:cNvPr id="13" name="Symbol zastępczy tekstu 18">
            <a:extLst>
              <a:ext uri="{FF2B5EF4-FFF2-40B4-BE49-F238E27FC236}">
                <a16:creationId xmlns:a16="http://schemas.microsoft.com/office/drawing/2014/main" id="{7D820283-A03C-4155-9343-E6C3199AE31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00088" y="5055869"/>
            <a:ext cx="10553712" cy="312544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ctr">
              <a:buNone/>
              <a:defRPr sz="1467">
                <a:solidFill>
                  <a:srgbClr val="00354B"/>
                </a:solidFill>
                <a:latin typeface="Lato" panose="020F0502020204030203" pitchFamily="34" charset="-18"/>
                <a:cs typeface="Calibri Light" panose="020F0302020204030204" pitchFamily="34" charset="0"/>
              </a:defRPr>
            </a:lvl1pPr>
          </a:lstStyle>
          <a:p>
            <a:pPr lvl="0"/>
            <a:r>
              <a:rPr lang="pl-PL" dirty="0"/>
              <a:t>Andrzej Kowalski</a:t>
            </a:r>
          </a:p>
        </p:txBody>
      </p:sp>
      <p:sp>
        <p:nvSpPr>
          <p:cNvPr id="14" name="Symbol zastępczy tekstu 18">
            <a:extLst>
              <a:ext uri="{FF2B5EF4-FFF2-40B4-BE49-F238E27FC236}">
                <a16:creationId xmlns:a16="http://schemas.microsoft.com/office/drawing/2014/main" id="{D42A5104-6814-4AC5-96D4-79882A8F468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00088" y="5449160"/>
            <a:ext cx="10553712" cy="312544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ctr">
              <a:buNone/>
              <a:defRPr sz="1467">
                <a:solidFill>
                  <a:srgbClr val="00354B"/>
                </a:solidFill>
                <a:latin typeface="Lato" panose="020F0502020204030203" pitchFamily="34" charset="-18"/>
                <a:cs typeface="Calibri Light" panose="020F0302020204030204" pitchFamily="34" charset="0"/>
              </a:defRPr>
            </a:lvl1pPr>
          </a:lstStyle>
          <a:p>
            <a:pPr lvl="0"/>
            <a:r>
              <a:rPr lang="pl-PL" dirty="0"/>
              <a:t>16.02.2020 r.</a:t>
            </a:r>
          </a:p>
        </p:txBody>
      </p:sp>
    </p:spTree>
    <p:extLst>
      <p:ext uri="{BB962C8B-B14F-4D97-AF65-F5344CB8AC3E}">
        <p14:creationId xmlns:p14="http://schemas.microsoft.com/office/powerpoint/2010/main" val="75131554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ekst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ymbol zastępczy numeru slajdu 5"/>
          <p:cNvSpPr txBox="1">
            <a:spLocks/>
          </p:cNvSpPr>
          <p:nvPr userDrawn="1"/>
        </p:nvSpPr>
        <p:spPr>
          <a:xfrm>
            <a:off x="11120582" y="6211929"/>
            <a:ext cx="267855" cy="198107"/>
          </a:xfrm>
          <a:prstGeom prst="rect">
            <a:avLst/>
          </a:prstGeom>
        </p:spPr>
        <p:txBody>
          <a:bodyPr lIns="0" tIns="0" rIns="0" bIns="0"/>
          <a:lstStyle>
            <a:defPPr>
              <a:defRPr lang="pl-PL"/>
            </a:defPPr>
            <a:lvl1pPr marL="0" algn="r" defTabSz="779252" rtl="0" eaLnBrk="1" latinLnBrk="0" hangingPunct="1">
              <a:defRPr sz="1100" kern="1200">
                <a:solidFill>
                  <a:srgbClr val="003A5D"/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1pPr>
            <a:lvl2pPr marL="389626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79252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68878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8503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48129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37755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27381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17007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300CB-D321-43A8-998C-8919550251CB}" type="slidenum">
              <a:rPr kumimoji="0" lang="pl-PL" sz="933" b="0" i="0" u="none" strike="noStrike" kern="1200" cap="none" spc="0" normalizeH="0" baseline="0" noProof="0" smtClean="0">
                <a:ln>
                  <a:noFill/>
                </a:ln>
                <a:solidFill>
                  <a:srgbClr val="00354B"/>
                </a:solidFill>
                <a:effectLst/>
                <a:uLnTx/>
                <a:uFillTx/>
                <a:latin typeface="Lato" panose="020F0502020204030203" pitchFamily="34" charset="-18"/>
                <a:ea typeface="+mn-ea"/>
                <a:cs typeface="Calibri Light" panose="020F0302020204030204" pitchFamily="34" charset="0"/>
              </a:rPr>
              <a:pPr marL="0" marR="0" lvl="0" indent="0" algn="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pl-PL" sz="1067" b="0" i="0" u="none" strike="noStrike" kern="1200" cap="none" spc="0" normalizeH="0" baseline="0" noProof="0" dirty="0">
              <a:ln>
                <a:noFill/>
              </a:ln>
              <a:solidFill>
                <a:srgbClr val="00354B"/>
              </a:solidFill>
              <a:effectLst/>
              <a:uLnTx/>
              <a:uFillTx/>
              <a:latin typeface="Lato" panose="020F0502020204030203" pitchFamily="34" charset="-18"/>
              <a:ea typeface="+mn-ea"/>
              <a:cs typeface="Calibri Light" panose="020F0302020204030204" pitchFamily="34" charset="0"/>
            </a:endParaRPr>
          </a:p>
        </p:txBody>
      </p:sp>
      <p:sp>
        <p:nvSpPr>
          <p:cNvPr id="6" name="Symbol zastępczy tekstu 30">
            <a:extLst>
              <a:ext uri="{FF2B5EF4-FFF2-40B4-BE49-F238E27FC236}">
                <a16:creationId xmlns:a16="http://schemas.microsoft.com/office/drawing/2014/main" id="{D1CD92CB-686E-497A-8FC9-9E5042C9B04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396180" y="371152"/>
            <a:ext cx="9992256" cy="37241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1600" b="1" spc="0" baseline="0">
                <a:solidFill>
                  <a:srgbClr val="00354B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pPr lvl="0"/>
            <a:r>
              <a:rPr lang="pl-PL" dirty="0"/>
              <a:t>Tytuł slajdu</a:t>
            </a:r>
          </a:p>
        </p:txBody>
      </p:sp>
      <p:sp>
        <p:nvSpPr>
          <p:cNvPr id="5" name="Symbol zastępczy tekstu 1">
            <a:extLst>
              <a:ext uri="{FF2B5EF4-FFF2-40B4-BE49-F238E27FC236}">
                <a16:creationId xmlns:a16="http://schemas.microsoft.com/office/drawing/2014/main" id="{4105B06F-CEFF-46D7-87E4-168EABD6E0A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19004" y="1170346"/>
            <a:ext cx="10569433" cy="4817500"/>
          </a:xfrm>
          <a:prstGeom prst="rect">
            <a:avLst/>
          </a:prstGeom>
        </p:spPr>
        <p:txBody>
          <a:bodyPr numCol="2" spcCol="432000"/>
          <a:lstStyle>
            <a:lvl1pPr marL="0" marR="0" indent="0" algn="just" defTabSz="1038977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-18"/>
              <a:buNone/>
              <a:tabLst/>
              <a:defRPr sz="1467">
                <a:solidFill>
                  <a:srgbClr val="00354B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pPr marL="0" marR="0" lvl="0" indent="0" algn="just" defTabSz="1038977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-18"/>
              <a:buNone/>
              <a:tabLst/>
              <a:defRPr/>
            </a:pPr>
            <a:r>
              <a:rPr lang="pl-PL" sz="1467" dirty="0"/>
              <a:t>Lorem </a:t>
            </a:r>
            <a:r>
              <a:rPr lang="pl-PL" sz="1467" dirty="0" err="1"/>
              <a:t>ipsum</a:t>
            </a:r>
            <a:r>
              <a:rPr lang="pl-PL" sz="1467" dirty="0"/>
              <a:t> </a:t>
            </a:r>
            <a:r>
              <a:rPr lang="pl-PL" sz="1467" dirty="0" err="1"/>
              <a:t>dolor</a:t>
            </a:r>
            <a:r>
              <a:rPr lang="pl-PL" sz="1467" dirty="0"/>
              <a:t> sit </a:t>
            </a:r>
            <a:r>
              <a:rPr lang="pl-PL" sz="1467" dirty="0" err="1"/>
              <a:t>amet</a:t>
            </a:r>
            <a:r>
              <a:rPr lang="pl-PL" sz="1467" dirty="0"/>
              <a:t>, </a:t>
            </a:r>
            <a:r>
              <a:rPr lang="pl-PL" sz="1467" dirty="0" err="1"/>
              <a:t>consectetur</a:t>
            </a:r>
            <a:r>
              <a:rPr lang="pl-PL" sz="1467" dirty="0"/>
              <a:t> </a:t>
            </a:r>
            <a:r>
              <a:rPr lang="pl-PL" sz="1467" dirty="0" err="1"/>
              <a:t>adipiscing</a:t>
            </a:r>
            <a:r>
              <a:rPr lang="pl-PL" sz="1467" dirty="0"/>
              <a:t> elit. Nunc </a:t>
            </a:r>
            <a:r>
              <a:rPr lang="pl-PL" sz="1467" dirty="0" err="1"/>
              <a:t>eget</a:t>
            </a:r>
            <a:r>
              <a:rPr lang="pl-PL" sz="1467" dirty="0"/>
              <a:t> </a:t>
            </a:r>
            <a:r>
              <a:rPr lang="pl-PL" sz="1467" dirty="0" err="1"/>
              <a:t>ante</a:t>
            </a:r>
            <a:r>
              <a:rPr lang="pl-PL" sz="1467" dirty="0"/>
              <a:t> </a:t>
            </a:r>
            <a:r>
              <a:rPr lang="pl-PL" sz="1467" dirty="0" err="1"/>
              <a:t>scelerisque</a:t>
            </a:r>
            <a:r>
              <a:rPr lang="pl-PL" sz="1467" dirty="0"/>
              <a:t>, </a:t>
            </a:r>
            <a:r>
              <a:rPr lang="pl-PL" sz="1467" dirty="0" err="1"/>
              <a:t>pretium</a:t>
            </a:r>
            <a:r>
              <a:rPr lang="pl-PL" sz="1467" dirty="0"/>
              <a:t> </a:t>
            </a:r>
            <a:r>
              <a:rPr lang="pl-PL" sz="1467" dirty="0" err="1"/>
              <a:t>enim</a:t>
            </a:r>
            <a:r>
              <a:rPr lang="pl-PL" sz="1467" dirty="0"/>
              <a:t> </a:t>
            </a:r>
            <a:r>
              <a:rPr lang="pl-PL" sz="1467" dirty="0" err="1"/>
              <a:t>at</a:t>
            </a:r>
            <a:r>
              <a:rPr lang="pl-PL" sz="1467" dirty="0"/>
              <a:t>, </a:t>
            </a:r>
            <a:r>
              <a:rPr lang="pl-PL" sz="1467" dirty="0" err="1"/>
              <a:t>tristique</a:t>
            </a:r>
            <a:r>
              <a:rPr lang="pl-PL" sz="1467" dirty="0"/>
              <a:t> </a:t>
            </a:r>
            <a:r>
              <a:rPr lang="pl-PL" sz="1467" dirty="0" err="1"/>
              <a:t>leo</a:t>
            </a:r>
            <a:r>
              <a:rPr lang="pl-PL" sz="1467" dirty="0"/>
              <a:t>. </a:t>
            </a:r>
            <a:r>
              <a:rPr lang="pl-PL" sz="1467" dirty="0" err="1"/>
              <a:t>Suspendisse</a:t>
            </a:r>
            <a:r>
              <a:rPr lang="pl-PL" sz="1467" dirty="0"/>
              <a:t> </a:t>
            </a:r>
            <a:r>
              <a:rPr lang="pl-PL" sz="1467" dirty="0" err="1"/>
              <a:t>pretium</a:t>
            </a:r>
            <a:r>
              <a:rPr lang="pl-PL" sz="1467" dirty="0"/>
              <a:t> </a:t>
            </a:r>
            <a:r>
              <a:rPr lang="pl-PL" sz="1467" dirty="0" err="1"/>
              <a:t>imperdiet</a:t>
            </a:r>
            <a:r>
              <a:rPr lang="pl-PL" sz="1467" dirty="0"/>
              <a:t> </a:t>
            </a:r>
            <a:r>
              <a:rPr lang="pl-PL" sz="1467" dirty="0" err="1"/>
              <a:t>purus</a:t>
            </a:r>
            <a:r>
              <a:rPr lang="pl-PL" sz="1467" dirty="0"/>
              <a:t>, </a:t>
            </a:r>
            <a:r>
              <a:rPr lang="pl-PL" sz="1467" dirty="0" err="1"/>
              <a:t>ac</a:t>
            </a:r>
            <a:r>
              <a:rPr lang="pl-PL" sz="1467" dirty="0"/>
              <a:t> </a:t>
            </a:r>
            <a:r>
              <a:rPr lang="pl-PL" sz="1467" dirty="0" err="1"/>
              <a:t>tincidunt</a:t>
            </a:r>
            <a:r>
              <a:rPr lang="pl-PL" sz="1467" dirty="0"/>
              <a:t> </a:t>
            </a:r>
            <a:r>
              <a:rPr lang="pl-PL" sz="1467" dirty="0" err="1"/>
              <a:t>enim</a:t>
            </a:r>
            <a:r>
              <a:rPr lang="pl-PL" sz="1467" dirty="0"/>
              <a:t> </a:t>
            </a:r>
            <a:r>
              <a:rPr lang="pl-PL" sz="1467" dirty="0" err="1"/>
              <a:t>auctor</a:t>
            </a:r>
            <a:r>
              <a:rPr lang="pl-PL" sz="1467" dirty="0"/>
              <a:t> et. </a:t>
            </a:r>
            <a:r>
              <a:rPr lang="pl-PL" sz="1467" dirty="0" err="1"/>
              <a:t>Sed</a:t>
            </a:r>
            <a:r>
              <a:rPr lang="pl-PL" sz="1467" dirty="0"/>
              <a:t> </a:t>
            </a:r>
            <a:r>
              <a:rPr lang="pl-PL" sz="1467" dirty="0" err="1"/>
              <a:t>convallis</a:t>
            </a:r>
            <a:r>
              <a:rPr lang="pl-PL" sz="1467" dirty="0"/>
              <a:t> </a:t>
            </a:r>
            <a:r>
              <a:rPr lang="pl-PL" sz="1467" dirty="0" err="1"/>
              <a:t>nisi</a:t>
            </a:r>
            <a:r>
              <a:rPr lang="pl-PL" sz="1467" dirty="0"/>
              <a:t> in ex </a:t>
            </a:r>
            <a:r>
              <a:rPr lang="pl-PL" sz="1467" dirty="0" err="1"/>
              <a:t>efficitur</a:t>
            </a:r>
            <a:r>
              <a:rPr lang="pl-PL" sz="1467" dirty="0"/>
              <a:t> </a:t>
            </a:r>
            <a:r>
              <a:rPr lang="pl-PL" sz="1467" dirty="0" err="1"/>
              <a:t>interdum</a:t>
            </a:r>
            <a:r>
              <a:rPr lang="pl-PL" sz="1467" dirty="0"/>
              <a:t>. In et </a:t>
            </a:r>
            <a:r>
              <a:rPr lang="pl-PL" sz="1467" dirty="0" err="1"/>
              <a:t>felis</a:t>
            </a:r>
            <a:r>
              <a:rPr lang="pl-PL" sz="1467" dirty="0"/>
              <a:t> </a:t>
            </a:r>
            <a:r>
              <a:rPr lang="pl-PL" sz="1467" dirty="0" err="1"/>
              <a:t>lobortis</a:t>
            </a:r>
            <a:r>
              <a:rPr lang="pl-PL" sz="1467" dirty="0"/>
              <a:t>, </a:t>
            </a:r>
            <a:r>
              <a:rPr lang="pl-PL" sz="1467" dirty="0" err="1"/>
              <a:t>hendrerit</a:t>
            </a:r>
            <a:r>
              <a:rPr lang="pl-PL" sz="1467" dirty="0"/>
              <a:t> nunc et, </a:t>
            </a:r>
            <a:r>
              <a:rPr lang="pl-PL" sz="1467" dirty="0" err="1"/>
              <a:t>laoreet</a:t>
            </a:r>
            <a:r>
              <a:rPr lang="pl-PL" sz="1467" dirty="0"/>
              <a:t> </a:t>
            </a:r>
            <a:r>
              <a:rPr lang="pl-PL" sz="1467" dirty="0" err="1"/>
              <a:t>libero</a:t>
            </a:r>
            <a:r>
              <a:rPr lang="pl-PL" sz="1467" dirty="0"/>
              <a:t>. </a:t>
            </a:r>
            <a:r>
              <a:rPr lang="pl-PL" sz="1467" dirty="0" err="1"/>
              <a:t>Proin</a:t>
            </a:r>
            <a:r>
              <a:rPr lang="pl-PL" sz="1467" dirty="0"/>
              <a:t> </a:t>
            </a:r>
            <a:r>
              <a:rPr lang="pl-PL" sz="1467" dirty="0" err="1"/>
              <a:t>neque</a:t>
            </a:r>
            <a:r>
              <a:rPr lang="pl-PL" sz="1467" dirty="0"/>
              <a:t> </a:t>
            </a:r>
            <a:r>
              <a:rPr lang="pl-PL" sz="1467" dirty="0" err="1"/>
              <a:t>justo</a:t>
            </a:r>
            <a:r>
              <a:rPr lang="pl-PL" sz="1467" dirty="0"/>
              <a:t>, </a:t>
            </a:r>
            <a:r>
              <a:rPr lang="pl-PL" sz="1467" dirty="0" err="1"/>
              <a:t>volutpat</a:t>
            </a:r>
            <a:r>
              <a:rPr lang="pl-PL" sz="1467" dirty="0"/>
              <a:t> </a:t>
            </a:r>
            <a:r>
              <a:rPr lang="pl-PL" sz="1467" dirty="0" err="1"/>
              <a:t>eu</a:t>
            </a:r>
            <a:r>
              <a:rPr lang="pl-PL" sz="1467" dirty="0"/>
              <a:t> </a:t>
            </a:r>
            <a:r>
              <a:rPr lang="pl-PL" sz="1467" dirty="0" err="1"/>
              <a:t>tincidunt</a:t>
            </a:r>
            <a:r>
              <a:rPr lang="pl-PL" sz="1467" dirty="0"/>
              <a:t> vitae, </a:t>
            </a:r>
            <a:r>
              <a:rPr lang="pl-PL" sz="1467" dirty="0" err="1"/>
              <a:t>vulputate</a:t>
            </a:r>
            <a:r>
              <a:rPr lang="pl-PL" sz="1467" dirty="0"/>
              <a:t> </a:t>
            </a:r>
            <a:r>
              <a:rPr lang="pl-PL" sz="1467" dirty="0" err="1"/>
              <a:t>nec</a:t>
            </a:r>
            <a:r>
              <a:rPr lang="pl-PL" sz="1467" dirty="0"/>
              <a:t> </a:t>
            </a:r>
            <a:r>
              <a:rPr lang="pl-PL" sz="1467" dirty="0" err="1"/>
              <a:t>felis</a:t>
            </a:r>
            <a:r>
              <a:rPr lang="pl-PL" sz="1467" dirty="0"/>
              <a:t>. Nam </a:t>
            </a:r>
            <a:r>
              <a:rPr lang="pl-PL" sz="1467" dirty="0" err="1"/>
              <a:t>interdum</a:t>
            </a:r>
            <a:r>
              <a:rPr lang="pl-PL" sz="1467" dirty="0"/>
              <a:t> </a:t>
            </a:r>
            <a:r>
              <a:rPr lang="pl-PL" sz="1467" dirty="0" err="1"/>
              <a:t>sem</a:t>
            </a:r>
            <a:r>
              <a:rPr lang="pl-PL" sz="1467" dirty="0"/>
              <a:t> </a:t>
            </a:r>
            <a:r>
              <a:rPr lang="pl-PL" sz="1467" dirty="0" err="1"/>
              <a:t>at</a:t>
            </a:r>
            <a:r>
              <a:rPr lang="pl-PL" sz="1467" dirty="0"/>
              <a:t> </a:t>
            </a:r>
            <a:r>
              <a:rPr lang="pl-PL" sz="1467" dirty="0" err="1"/>
              <a:t>ullamcorper</a:t>
            </a:r>
            <a:r>
              <a:rPr lang="pl-PL" sz="1467" dirty="0"/>
              <a:t> </a:t>
            </a:r>
            <a:r>
              <a:rPr lang="pl-PL" sz="1467" dirty="0" err="1"/>
              <a:t>mollis</a:t>
            </a:r>
            <a:r>
              <a:rPr lang="pl-PL" sz="1467" dirty="0"/>
              <a:t>. </a:t>
            </a:r>
            <a:r>
              <a:rPr lang="pl-PL" sz="1467" dirty="0" err="1"/>
              <a:t>Donec</a:t>
            </a:r>
            <a:r>
              <a:rPr lang="pl-PL" sz="1467" dirty="0"/>
              <a:t> </a:t>
            </a:r>
            <a:r>
              <a:rPr lang="pl-PL" sz="1467" dirty="0" err="1"/>
              <a:t>tincidunt</a:t>
            </a:r>
            <a:r>
              <a:rPr lang="pl-PL" sz="1467" dirty="0"/>
              <a:t> sit </a:t>
            </a:r>
            <a:r>
              <a:rPr lang="pl-PL" sz="1467" dirty="0" err="1"/>
              <a:t>amet</a:t>
            </a:r>
            <a:r>
              <a:rPr lang="pl-PL" sz="1467" dirty="0"/>
              <a:t> mi </a:t>
            </a:r>
            <a:r>
              <a:rPr lang="pl-PL" sz="1467" dirty="0" err="1"/>
              <a:t>at</a:t>
            </a:r>
            <a:r>
              <a:rPr lang="pl-PL" sz="1467" dirty="0"/>
              <a:t> </a:t>
            </a:r>
            <a:r>
              <a:rPr lang="pl-PL" sz="1467" dirty="0" err="1"/>
              <a:t>feugiat</a:t>
            </a:r>
            <a:r>
              <a:rPr lang="pl-PL" sz="1467" dirty="0"/>
              <a:t>. </a:t>
            </a:r>
            <a:r>
              <a:rPr lang="pl-PL" sz="1467" dirty="0" err="1"/>
              <a:t>Morbi</a:t>
            </a:r>
            <a:r>
              <a:rPr lang="pl-PL" sz="1467" dirty="0"/>
              <a:t> </a:t>
            </a:r>
            <a:r>
              <a:rPr lang="pl-PL" sz="1467" dirty="0" err="1"/>
              <a:t>quis</a:t>
            </a:r>
            <a:r>
              <a:rPr lang="pl-PL" sz="1467" dirty="0"/>
              <a:t> </a:t>
            </a:r>
            <a:r>
              <a:rPr lang="pl-PL" sz="1467" dirty="0" err="1"/>
              <a:t>ante</a:t>
            </a:r>
            <a:r>
              <a:rPr lang="pl-PL" sz="1467" dirty="0"/>
              <a:t> et </a:t>
            </a:r>
            <a:r>
              <a:rPr lang="pl-PL" sz="1467" dirty="0" err="1"/>
              <a:t>turpis</a:t>
            </a:r>
            <a:r>
              <a:rPr lang="pl-PL" sz="1467" dirty="0"/>
              <a:t> </a:t>
            </a:r>
            <a:r>
              <a:rPr lang="pl-PL" sz="1467" dirty="0" err="1"/>
              <a:t>lobortis</a:t>
            </a:r>
            <a:r>
              <a:rPr lang="pl-PL" sz="1467" dirty="0"/>
              <a:t> </a:t>
            </a:r>
            <a:r>
              <a:rPr lang="pl-PL" sz="1467" dirty="0" err="1"/>
              <a:t>rutrum</a:t>
            </a:r>
            <a:r>
              <a:rPr lang="pl-PL" sz="1467" dirty="0"/>
              <a:t> sit </a:t>
            </a:r>
            <a:r>
              <a:rPr lang="pl-PL" sz="1467" dirty="0" err="1"/>
              <a:t>amet</a:t>
            </a:r>
            <a:r>
              <a:rPr lang="pl-PL" sz="1467" dirty="0"/>
              <a:t> </a:t>
            </a:r>
            <a:r>
              <a:rPr lang="pl-PL" sz="1467" dirty="0" err="1"/>
              <a:t>nec</a:t>
            </a:r>
            <a:r>
              <a:rPr lang="pl-PL" sz="1467" dirty="0"/>
              <a:t> elit. </a:t>
            </a:r>
            <a:r>
              <a:rPr lang="pl-PL" sz="1467" dirty="0" err="1"/>
              <a:t>Phasellus</a:t>
            </a:r>
            <a:r>
              <a:rPr lang="pl-PL" sz="1467" dirty="0"/>
              <a:t> </a:t>
            </a:r>
            <a:r>
              <a:rPr lang="pl-PL" sz="1467" dirty="0" err="1"/>
              <a:t>at</a:t>
            </a:r>
            <a:r>
              <a:rPr lang="pl-PL" sz="1467" dirty="0"/>
              <a:t> </a:t>
            </a:r>
            <a:r>
              <a:rPr lang="pl-PL" sz="1467" dirty="0" err="1"/>
              <a:t>pellentesque</a:t>
            </a:r>
            <a:r>
              <a:rPr lang="pl-PL" sz="1467" dirty="0"/>
              <a:t> </a:t>
            </a:r>
            <a:r>
              <a:rPr lang="pl-PL" sz="1467" dirty="0" err="1"/>
              <a:t>dolor</a:t>
            </a:r>
            <a:r>
              <a:rPr lang="pl-PL" sz="1467" dirty="0"/>
              <a:t>, </a:t>
            </a:r>
            <a:r>
              <a:rPr lang="pl-PL" sz="1467" dirty="0" err="1"/>
              <a:t>eu</a:t>
            </a:r>
            <a:r>
              <a:rPr lang="pl-PL" sz="1467" dirty="0"/>
              <a:t> </a:t>
            </a:r>
            <a:r>
              <a:rPr lang="pl-PL" sz="1467" dirty="0" err="1"/>
              <a:t>condimentum</a:t>
            </a:r>
            <a:r>
              <a:rPr lang="pl-PL" sz="1467" dirty="0"/>
              <a:t> </a:t>
            </a:r>
            <a:r>
              <a:rPr lang="pl-PL" sz="1467" dirty="0" err="1"/>
              <a:t>ipsum</a:t>
            </a:r>
            <a:r>
              <a:rPr lang="pl-PL" sz="1467" dirty="0"/>
              <a:t>. </a:t>
            </a:r>
            <a:r>
              <a:rPr lang="pl-PL" sz="1467" dirty="0" err="1"/>
              <a:t>Aliquam</a:t>
            </a:r>
            <a:r>
              <a:rPr lang="pl-PL" sz="1467" dirty="0"/>
              <a:t> </a:t>
            </a:r>
            <a:r>
              <a:rPr lang="pl-PL" sz="1467" dirty="0" err="1"/>
              <a:t>rhoncus</a:t>
            </a:r>
            <a:r>
              <a:rPr lang="pl-PL" sz="1467" dirty="0"/>
              <a:t> </a:t>
            </a:r>
            <a:r>
              <a:rPr lang="pl-PL" sz="1467" dirty="0" err="1"/>
              <a:t>metus</a:t>
            </a:r>
            <a:r>
              <a:rPr lang="pl-PL" sz="1467" dirty="0"/>
              <a:t> </a:t>
            </a:r>
            <a:r>
              <a:rPr lang="pl-PL" sz="1467" dirty="0" err="1"/>
              <a:t>nec</a:t>
            </a:r>
            <a:r>
              <a:rPr lang="pl-PL" sz="1467" dirty="0"/>
              <a:t> </a:t>
            </a:r>
            <a:r>
              <a:rPr lang="pl-PL" sz="1467" dirty="0" err="1"/>
              <a:t>nisl</a:t>
            </a:r>
            <a:r>
              <a:rPr lang="pl-PL" sz="1467" dirty="0"/>
              <a:t> </a:t>
            </a:r>
            <a:r>
              <a:rPr lang="pl-PL" sz="1467" dirty="0" err="1"/>
              <a:t>lobortis</a:t>
            </a:r>
            <a:r>
              <a:rPr lang="pl-PL" sz="1467" dirty="0"/>
              <a:t>, </a:t>
            </a:r>
            <a:r>
              <a:rPr lang="pl-PL" sz="1467" dirty="0" err="1"/>
              <a:t>ac</a:t>
            </a:r>
            <a:r>
              <a:rPr lang="pl-PL" sz="1467" dirty="0"/>
              <a:t> </a:t>
            </a:r>
            <a:r>
              <a:rPr lang="pl-PL" sz="1467" dirty="0" err="1"/>
              <a:t>vehicula</a:t>
            </a:r>
            <a:r>
              <a:rPr lang="pl-PL" sz="1467" dirty="0"/>
              <a:t> ex </a:t>
            </a:r>
            <a:r>
              <a:rPr lang="pl-PL" sz="1467" dirty="0" err="1"/>
              <a:t>ultrices</a:t>
            </a:r>
            <a:r>
              <a:rPr lang="pl-PL" sz="1467" dirty="0"/>
              <a:t>. </a:t>
            </a:r>
            <a:r>
              <a:rPr lang="pl-PL" sz="1467" dirty="0" err="1"/>
              <a:t>Praesent</a:t>
            </a:r>
            <a:r>
              <a:rPr lang="pl-PL" sz="1467" dirty="0"/>
              <a:t> </a:t>
            </a:r>
            <a:r>
              <a:rPr lang="pl-PL" sz="1467" dirty="0" err="1"/>
              <a:t>nulla</a:t>
            </a:r>
            <a:r>
              <a:rPr lang="pl-PL" sz="1467" dirty="0"/>
              <a:t> </a:t>
            </a:r>
            <a:r>
              <a:rPr lang="pl-PL" sz="1467" dirty="0" err="1"/>
              <a:t>turpis</a:t>
            </a:r>
            <a:r>
              <a:rPr lang="pl-PL" sz="1467" dirty="0"/>
              <a:t>, </a:t>
            </a:r>
            <a:r>
              <a:rPr lang="pl-PL" sz="1467" dirty="0" err="1"/>
              <a:t>facilisis</a:t>
            </a:r>
            <a:r>
              <a:rPr lang="pl-PL" sz="1467" dirty="0"/>
              <a:t> a </a:t>
            </a:r>
            <a:r>
              <a:rPr lang="pl-PL" sz="1467" dirty="0" err="1"/>
              <a:t>placerat</a:t>
            </a:r>
            <a:r>
              <a:rPr lang="pl-PL" sz="1467" dirty="0"/>
              <a:t> sit </a:t>
            </a:r>
            <a:r>
              <a:rPr lang="pl-PL" sz="1467" dirty="0" err="1"/>
              <a:t>amet</a:t>
            </a:r>
            <a:r>
              <a:rPr lang="pl-PL" sz="1467" dirty="0"/>
              <a:t>, </a:t>
            </a:r>
            <a:r>
              <a:rPr lang="pl-PL" sz="1467" dirty="0" err="1"/>
              <a:t>blandit</a:t>
            </a:r>
            <a:r>
              <a:rPr lang="pl-PL" sz="1467" dirty="0"/>
              <a:t> sit </a:t>
            </a:r>
            <a:r>
              <a:rPr lang="pl-PL" sz="1467" dirty="0" err="1"/>
              <a:t>amet</a:t>
            </a:r>
            <a:r>
              <a:rPr lang="pl-PL" sz="1467" dirty="0"/>
              <a:t> nunc. Lorem </a:t>
            </a:r>
            <a:r>
              <a:rPr lang="pl-PL" sz="1467" dirty="0" err="1"/>
              <a:t>ipsum</a:t>
            </a:r>
            <a:r>
              <a:rPr lang="pl-PL" sz="1467" dirty="0"/>
              <a:t> </a:t>
            </a:r>
            <a:r>
              <a:rPr lang="pl-PL" sz="1467" dirty="0" err="1"/>
              <a:t>dolor</a:t>
            </a:r>
            <a:r>
              <a:rPr lang="pl-PL" sz="1467" dirty="0"/>
              <a:t> sit </a:t>
            </a:r>
            <a:r>
              <a:rPr lang="pl-PL" sz="1467" dirty="0" err="1"/>
              <a:t>amet</a:t>
            </a:r>
            <a:r>
              <a:rPr lang="pl-PL" sz="1467" dirty="0"/>
              <a:t>, </a:t>
            </a:r>
            <a:r>
              <a:rPr lang="pl-PL" sz="1467" dirty="0" err="1"/>
              <a:t>consectetur</a:t>
            </a:r>
            <a:r>
              <a:rPr lang="pl-PL" sz="1467" dirty="0"/>
              <a:t> </a:t>
            </a:r>
            <a:r>
              <a:rPr lang="pl-PL" sz="1467" dirty="0" err="1"/>
              <a:t>adipiscing</a:t>
            </a:r>
            <a:r>
              <a:rPr lang="pl-PL" sz="1467" dirty="0"/>
              <a:t> elit. Nunc </a:t>
            </a:r>
            <a:r>
              <a:rPr lang="pl-PL" sz="1467" dirty="0" err="1"/>
              <a:t>eget</a:t>
            </a:r>
            <a:r>
              <a:rPr lang="pl-PL" sz="1467" dirty="0"/>
              <a:t> </a:t>
            </a:r>
            <a:r>
              <a:rPr lang="pl-PL" sz="1467" dirty="0" err="1"/>
              <a:t>ante</a:t>
            </a:r>
            <a:r>
              <a:rPr lang="pl-PL" sz="1467" dirty="0"/>
              <a:t> </a:t>
            </a:r>
            <a:r>
              <a:rPr lang="pl-PL" sz="1467" dirty="0" err="1"/>
              <a:t>scelerisque</a:t>
            </a:r>
            <a:r>
              <a:rPr lang="pl-PL" sz="1467" dirty="0"/>
              <a:t>, </a:t>
            </a:r>
            <a:r>
              <a:rPr lang="pl-PL" sz="1467" dirty="0" err="1"/>
              <a:t>pretium</a:t>
            </a:r>
            <a:r>
              <a:rPr lang="pl-PL" sz="1467" dirty="0"/>
              <a:t> </a:t>
            </a:r>
            <a:r>
              <a:rPr lang="pl-PL" sz="1467" dirty="0" err="1"/>
              <a:t>enim</a:t>
            </a:r>
            <a:r>
              <a:rPr lang="pl-PL" sz="1467" dirty="0"/>
              <a:t> </a:t>
            </a:r>
            <a:r>
              <a:rPr lang="pl-PL" sz="1467" dirty="0" err="1"/>
              <a:t>at</a:t>
            </a:r>
            <a:r>
              <a:rPr lang="pl-PL" sz="1467" dirty="0"/>
              <a:t>, </a:t>
            </a:r>
            <a:r>
              <a:rPr lang="pl-PL" sz="1467" dirty="0" err="1"/>
              <a:t>tristique</a:t>
            </a:r>
            <a:r>
              <a:rPr lang="pl-PL" sz="1467" dirty="0"/>
              <a:t> </a:t>
            </a:r>
            <a:r>
              <a:rPr lang="pl-PL" sz="1467" dirty="0" err="1"/>
              <a:t>leo</a:t>
            </a:r>
            <a:r>
              <a:rPr lang="pl-PL" sz="1467" dirty="0"/>
              <a:t>. </a:t>
            </a:r>
            <a:r>
              <a:rPr lang="pl-PL" sz="1467" dirty="0" err="1"/>
              <a:t>Suspendisse</a:t>
            </a:r>
            <a:r>
              <a:rPr lang="pl-PL" sz="1467" dirty="0"/>
              <a:t> </a:t>
            </a:r>
            <a:r>
              <a:rPr lang="pl-PL" sz="1467" dirty="0" err="1"/>
              <a:t>pretium</a:t>
            </a:r>
            <a:r>
              <a:rPr lang="pl-PL" sz="1467" dirty="0"/>
              <a:t> </a:t>
            </a:r>
            <a:r>
              <a:rPr lang="pl-PL" sz="1467" dirty="0" err="1"/>
              <a:t>imperdiet</a:t>
            </a:r>
            <a:r>
              <a:rPr lang="pl-PL" sz="1467" dirty="0"/>
              <a:t> </a:t>
            </a:r>
            <a:r>
              <a:rPr lang="pl-PL" sz="1467" dirty="0" err="1"/>
              <a:t>purus</a:t>
            </a:r>
            <a:r>
              <a:rPr lang="pl-PL" sz="1467" dirty="0"/>
              <a:t>, </a:t>
            </a:r>
            <a:r>
              <a:rPr lang="pl-PL" sz="1467" dirty="0" err="1"/>
              <a:t>ac</a:t>
            </a:r>
            <a:r>
              <a:rPr lang="pl-PL" sz="1467" dirty="0"/>
              <a:t> </a:t>
            </a:r>
            <a:r>
              <a:rPr lang="pl-PL" sz="1467" dirty="0" err="1"/>
              <a:t>tincidunt</a:t>
            </a:r>
            <a:r>
              <a:rPr lang="pl-PL" sz="1467" dirty="0"/>
              <a:t> </a:t>
            </a:r>
            <a:r>
              <a:rPr lang="pl-PL" sz="1467" dirty="0" err="1"/>
              <a:t>enim</a:t>
            </a:r>
            <a:r>
              <a:rPr lang="pl-PL" sz="1467" dirty="0"/>
              <a:t> </a:t>
            </a:r>
            <a:r>
              <a:rPr lang="pl-PL" sz="1467" dirty="0" err="1"/>
              <a:t>auctor</a:t>
            </a:r>
            <a:r>
              <a:rPr lang="pl-PL" sz="1467" dirty="0"/>
              <a:t> et. </a:t>
            </a:r>
            <a:r>
              <a:rPr lang="pl-PL" sz="1467" dirty="0" err="1"/>
              <a:t>Sed</a:t>
            </a:r>
            <a:r>
              <a:rPr lang="pl-PL" sz="1467" dirty="0"/>
              <a:t> </a:t>
            </a:r>
            <a:r>
              <a:rPr lang="pl-PL" sz="1467" dirty="0" err="1"/>
              <a:t>convallis</a:t>
            </a:r>
            <a:r>
              <a:rPr lang="pl-PL" sz="1467" dirty="0"/>
              <a:t> </a:t>
            </a:r>
            <a:r>
              <a:rPr lang="pl-PL" sz="1467" dirty="0" err="1"/>
              <a:t>nisi</a:t>
            </a:r>
            <a:r>
              <a:rPr lang="pl-PL" sz="1467" dirty="0"/>
              <a:t> in ex </a:t>
            </a:r>
            <a:r>
              <a:rPr lang="pl-PL" sz="1467" dirty="0" err="1"/>
              <a:t>efficitur</a:t>
            </a:r>
            <a:r>
              <a:rPr lang="pl-PL" sz="1467" dirty="0"/>
              <a:t> </a:t>
            </a:r>
            <a:r>
              <a:rPr lang="pl-PL" sz="1467" dirty="0" err="1"/>
              <a:t>interdum</a:t>
            </a:r>
            <a:r>
              <a:rPr lang="pl-PL" sz="1467" dirty="0"/>
              <a:t>. In et </a:t>
            </a:r>
            <a:r>
              <a:rPr lang="pl-PL" sz="1467" dirty="0" err="1"/>
              <a:t>felis</a:t>
            </a:r>
            <a:r>
              <a:rPr lang="pl-PL" sz="1467" dirty="0"/>
              <a:t> </a:t>
            </a:r>
            <a:r>
              <a:rPr lang="pl-PL" sz="1467" dirty="0" err="1"/>
              <a:t>lobortis</a:t>
            </a:r>
            <a:r>
              <a:rPr lang="pl-PL" sz="1467" dirty="0"/>
              <a:t>, </a:t>
            </a:r>
            <a:r>
              <a:rPr lang="pl-PL" sz="1467" dirty="0" err="1"/>
              <a:t>hendrerit</a:t>
            </a:r>
            <a:r>
              <a:rPr lang="pl-PL" sz="1467" dirty="0"/>
              <a:t> nunc et, </a:t>
            </a:r>
            <a:r>
              <a:rPr lang="pl-PL" sz="1467" dirty="0" err="1"/>
              <a:t>laoreet</a:t>
            </a:r>
            <a:r>
              <a:rPr lang="pl-PL" sz="1467" dirty="0"/>
              <a:t> </a:t>
            </a:r>
            <a:r>
              <a:rPr lang="pl-PL" sz="1467" dirty="0" err="1"/>
              <a:t>libero</a:t>
            </a:r>
            <a:r>
              <a:rPr lang="pl-PL" sz="1467" dirty="0"/>
              <a:t>. </a:t>
            </a:r>
            <a:r>
              <a:rPr lang="pl-PL" sz="1467" dirty="0" err="1"/>
              <a:t>Proin</a:t>
            </a:r>
            <a:r>
              <a:rPr lang="pl-PL" sz="1467" dirty="0"/>
              <a:t> </a:t>
            </a:r>
            <a:r>
              <a:rPr lang="pl-PL" sz="1467" dirty="0" err="1"/>
              <a:t>neque</a:t>
            </a:r>
            <a:r>
              <a:rPr lang="pl-PL" sz="1467" dirty="0"/>
              <a:t> </a:t>
            </a:r>
            <a:r>
              <a:rPr lang="pl-PL" sz="1467" dirty="0" err="1"/>
              <a:t>justo</a:t>
            </a:r>
            <a:r>
              <a:rPr lang="pl-PL" sz="1467" dirty="0"/>
              <a:t>, </a:t>
            </a:r>
            <a:r>
              <a:rPr lang="pl-PL" sz="1467" dirty="0" err="1"/>
              <a:t>volutpat</a:t>
            </a:r>
            <a:r>
              <a:rPr lang="pl-PL" sz="1467" dirty="0"/>
              <a:t> </a:t>
            </a:r>
            <a:r>
              <a:rPr lang="pl-PL" sz="1467" dirty="0" err="1"/>
              <a:t>eu</a:t>
            </a:r>
            <a:r>
              <a:rPr lang="pl-PL" sz="1467" dirty="0"/>
              <a:t> </a:t>
            </a:r>
            <a:r>
              <a:rPr lang="pl-PL" sz="1467" dirty="0" err="1"/>
              <a:t>tincidunt</a:t>
            </a:r>
            <a:r>
              <a:rPr lang="pl-PL" sz="1467" dirty="0"/>
              <a:t> vitae, </a:t>
            </a:r>
            <a:r>
              <a:rPr lang="pl-PL" sz="1467" dirty="0" err="1"/>
              <a:t>vulputate</a:t>
            </a:r>
            <a:r>
              <a:rPr lang="pl-PL" sz="1467" dirty="0"/>
              <a:t> </a:t>
            </a:r>
            <a:r>
              <a:rPr lang="pl-PL" sz="1467" dirty="0" err="1"/>
              <a:t>nec</a:t>
            </a:r>
            <a:r>
              <a:rPr lang="pl-PL" sz="1467" dirty="0"/>
              <a:t> </a:t>
            </a:r>
            <a:r>
              <a:rPr lang="pl-PL" sz="1467" dirty="0" err="1"/>
              <a:t>felis</a:t>
            </a:r>
            <a:r>
              <a:rPr lang="pl-PL" sz="1467" dirty="0"/>
              <a:t>. Nam </a:t>
            </a:r>
            <a:r>
              <a:rPr lang="pl-PL" sz="1467" dirty="0" err="1"/>
              <a:t>interdum</a:t>
            </a:r>
            <a:r>
              <a:rPr lang="pl-PL" sz="1467" dirty="0"/>
              <a:t> </a:t>
            </a:r>
            <a:r>
              <a:rPr lang="pl-PL" sz="1467" dirty="0" err="1"/>
              <a:t>sem</a:t>
            </a:r>
            <a:r>
              <a:rPr lang="pl-PL" sz="1467" dirty="0"/>
              <a:t> </a:t>
            </a:r>
            <a:r>
              <a:rPr lang="pl-PL" sz="1467" dirty="0" err="1"/>
              <a:t>at</a:t>
            </a:r>
            <a:r>
              <a:rPr lang="pl-PL" sz="1467" dirty="0"/>
              <a:t> </a:t>
            </a:r>
            <a:r>
              <a:rPr lang="pl-PL" sz="1467" dirty="0" err="1"/>
              <a:t>ullamcorper</a:t>
            </a:r>
            <a:r>
              <a:rPr lang="pl-PL" sz="1467" dirty="0"/>
              <a:t> </a:t>
            </a:r>
            <a:r>
              <a:rPr lang="pl-PL" sz="1467" dirty="0" err="1"/>
              <a:t>mollis</a:t>
            </a:r>
            <a:r>
              <a:rPr lang="pl-PL" sz="1467" dirty="0"/>
              <a:t>. </a:t>
            </a:r>
            <a:r>
              <a:rPr lang="pl-PL" sz="1467" dirty="0" err="1"/>
              <a:t>Donec</a:t>
            </a:r>
            <a:r>
              <a:rPr lang="pl-PL" sz="1467" dirty="0"/>
              <a:t> </a:t>
            </a:r>
            <a:r>
              <a:rPr lang="pl-PL" sz="1467" dirty="0" err="1"/>
              <a:t>tincidunt</a:t>
            </a:r>
            <a:r>
              <a:rPr lang="pl-PL" sz="1467" dirty="0"/>
              <a:t> sit </a:t>
            </a:r>
            <a:r>
              <a:rPr lang="pl-PL" sz="1467" dirty="0" err="1"/>
              <a:t>amet</a:t>
            </a:r>
            <a:r>
              <a:rPr lang="pl-PL" sz="1467" dirty="0"/>
              <a:t> mi </a:t>
            </a:r>
            <a:r>
              <a:rPr lang="pl-PL" sz="1467" dirty="0" err="1"/>
              <a:t>at</a:t>
            </a:r>
            <a:r>
              <a:rPr lang="pl-PL" sz="1467" dirty="0"/>
              <a:t> </a:t>
            </a:r>
            <a:r>
              <a:rPr lang="pl-PL" sz="1467" dirty="0" err="1"/>
              <a:t>feugiat</a:t>
            </a:r>
            <a:r>
              <a:rPr lang="pl-PL" sz="1467" dirty="0"/>
              <a:t>. </a:t>
            </a:r>
            <a:r>
              <a:rPr lang="pl-PL" sz="1467" dirty="0" err="1"/>
              <a:t>Morbi</a:t>
            </a:r>
            <a:r>
              <a:rPr lang="pl-PL" sz="1467" dirty="0"/>
              <a:t> </a:t>
            </a:r>
            <a:r>
              <a:rPr lang="pl-PL" sz="1467" dirty="0" err="1"/>
              <a:t>quis</a:t>
            </a:r>
            <a:r>
              <a:rPr lang="pl-PL" sz="1467" dirty="0"/>
              <a:t> </a:t>
            </a:r>
            <a:r>
              <a:rPr lang="pl-PL" sz="1467" dirty="0" err="1"/>
              <a:t>ante</a:t>
            </a:r>
            <a:r>
              <a:rPr lang="pl-PL" sz="1467" dirty="0"/>
              <a:t> et </a:t>
            </a:r>
            <a:r>
              <a:rPr lang="pl-PL" sz="1467" dirty="0" err="1"/>
              <a:t>turpis</a:t>
            </a:r>
            <a:r>
              <a:rPr lang="pl-PL" sz="1467" dirty="0"/>
              <a:t> </a:t>
            </a:r>
            <a:r>
              <a:rPr lang="pl-PL" sz="1467" dirty="0" err="1"/>
              <a:t>lobortis</a:t>
            </a:r>
            <a:r>
              <a:rPr lang="pl-PL" sz="1467" dirty="0"/>
              <a:t> </a:t>
            </a:r>
            <a:r>
              <a:rPr lang="pl-PL" sz="1467" dirty="0" err="1"/>
              <a:t>rutrum</a:t>
            </a:r>
            <a:r>
              <a:rPr lang="pl-PL" sz="1467" dirty="0"/>
              <a:t> sit </a:t>
            </a:r>
            <a:r>
              <a:rPr lang="pl-PL" sz="1467" dirty="0" err="1"/>
              <a:t>amet</a:t>
            </a:r>
            <a:r>
              <a:rPr lang="pl-PL" sz="1467" dirty="0"/>
              <a:t> </a:t>
            </a:r>
            <a:r>
              <a:rPr lang="pl-PL" sz="1467" dirty="0" err="1"/>
              <a:t>nec</a:t>
            </a:r>
            <a:r>
              <a:rPr lang="pl-PL" sz="1467" dirty="0"/>
              <a:t> elit. </a:t>
            </a:r>
            <a:r>
              <a:rPr lang="pl-PL" sz="1467" dirty="0" err="1"/>
              <a:t>Phasellus</a:t>
            </a:r>
            <a:r>
              <a:rPr lang="pl-PL" sz="1467" dirty="0"/>
              <a:t> </a:t>
            </a:r>
            <a:r>
              <a:rPr lang="pl-PL" sz="1467" dirty="0" err="1"/>
              <a:t>at</a:t>
            </a:r>
            <a:r>
              <a:rPr lang="pl-PL" sz="1467" dirty="0"/>
              <a:t> </a:t>
            </a:r>
            <a:r>
              <a:rPr lang="pl-PL" sz="1467" dirty="0" err="1"/>
              <a:t>pellentesque</a:t>
            </a:r>
            <a:r>
              <a:rPr lang="pl-PL" sz="1467" dirty="0"/>
              <a:t> </a:t>
            </a:r>
            <a:r>
              <a:rPr lang="pl-PL" sz="1467" dirty="0" err="1"/>
              <a:t>dolor</a:t>
            </a:r>
            <a:r>
              <a:rPr lang="pl-PL" sz="1467" dirty="0"/>
              <a:t>, </a:t>
            </a:r>
            <a:r>
              <a:rPr lang="pl-PL" sz="1467" dirty="0" err="1"/>
              <a:t>eu</a:t>
            </a:r>
            <a:r>
              <a:rPr lang="pl-PL" sz="1467" dirty="0"/>
              <a:t> </a:t>
            </a:r>
            <a:r>
              <a:rPr lang="pl-PL" sz="1467" dirty="0" err="1"/>
              <a:t>condimentum</a:t>
            </a:r>
            <a:r>
              <a:rPr lang="pl-PL" sz="1467" dirty="0"/>
              <a:t> </a:t>
            </a:r>
            <a:r>
              <a:rPr lang="pl-PL" sz="1467" dirty="0" err="1"/>
              <a:t>ipsum</a:t>
            </a:r>
            <a:r>
              <a:rPr lang="pl-PL" sz="1467" dirty="0"/>
              <a:t>. </a:t>
            </a:r>
            <a:r>
              <a:rPr lang="pl-PL" sz="1467" dirty="0" err="1"/>
              <a:t>Aliquam</a:t>
            </a:r>
            <a:r>
              <a:rPr lang="pl-PL" sz="1467" dirty="0"/>
              <a:t> </a:t>
            </a:r>
            <a:r>
              <a:rPr lang="pl-PL" sz="1467" dirty="0" err="1"/>
              <a:t>rhoncus</a:t>
            </a:r>
            <a:r>
              <a:rPr lang="pl-PL" sz="1467" dirty="0"/>
              <a:t> </a:t>
            </a:r>
            <a:r>
              <a:rPr lang="pl-PL" sz="1467" dirty="0" err="1"/>
              <a:t>metus</a:t>
            </a:r>
            <a:r>
              <a:rPr lang="pl-PL" sz="1467" dirty="0"/>
              <a:t> </a:t>
            </a:r>
            <a:r>
              <a:rPr lang="pl-PL" sz="1467" dirty="0" err="1"/>
              <a:t>nec</a:t>
            </a:r>
            <a:r>
              <a:rPr lang="pl-PL" sz="1467" dirty="0"/>
              <a:t> </a:t>
            </a:r>
            <a:r>
              <a:rPr lang="pl-PL" sz="1467" dirty="0" err="1"/>
              <a:t>nisl</a:t>
            </a:r>
            <a:r>
              <a:rPr lang="pl-PL" sz="1467" dirty="0"/>
              <a:t> </a:t>
            </a:r>
            <a:r>
              <a:rPr lang="pl-PL" sz="1467" dirty="0" err="1"/>
              <a:t>lobortis</a:t>
            </a:r>
            <a:r>
              <a:rPr lang="pl-PL" sz="1467" dirty="0"/>
              <a:t>, </a:t>
            </a:r>
            <a:r>
              <a:rPr lang="pl-PL" sz="1467" dirty="0" err="1"/>
              <a:t>ac</a:t>
            </a:r>
            <a:r>
              <a:rPr lang="pl-PL" sz="1467" dirty="0"/>
              <a:t> </a:t>
            </a:r>
            <a:r>
              <a:rPr lang="pl-PL" sz="1467" dirty="0" err="1"/>
              <a:t>vehicula</a:t>
            </a:r>
            <a:r>
              <a:rPr lang="pl-PL" sz="1467" dirty="0"/>
              <a:t> ex </a:t>
            </a:r>
            <a:r>
              <a:rPr lang="pl-PL" sz="1467" dirty="0" err="1"/>
              <a:t>ultrices</a:t>
            </a:r>
            <a:r>
              <a:rPr lang="pl-PL" sz="1467" dirty="0"/>
              <a:t>. </a:t>
            </a:r>
            <a:r>
              <a:rPr lang="pl-PL" sz="1467" dirty="0" err="1"/>
              <a:t>Praesent</a:t>
            </a:r>
            <a:r>
              <a:rPr lang="pl-PL" sz="1467" dirty="0"/>
              <a:t> </a:t>
            </a:r>
            <a:r>
              <a:rPr lang="pl-PL" sz="1467" dirty="0" err="1"/>
              <a:t>nulla</a:t>
            </a:r>
            <a:r>
              <a:rPr lang="pl-PL" sz="1467" dirty="0"/>
              <a:t> </a:t>
            </a:r>
            <a:r>
              <a:rPr lang="pl-PL" sz="1467" dirty="0" err="1"/>
              <a:t>turpis</a:t>
            </a:r>
            <a:r>
              <a:rPr lang="pl-PL" sz="1467" dirty="0"/>
              <a:t>, </a:t>
            </a:r>
            <a:r>
              <a:rPr lang="pl-PL" sz="1467" dirty="0" err="1"/>
              <a:t>facilisis</a:t>
            </a:r>
            <a:r>
              <a:rPr lang="pl-PL" sz="1467" dirty="0"/>
              <a:t> a </a:t>
            </a:r>
            <a:r>
              <a:rPr lang="pl-PL" sz="1467" dirty="0" err="1"/>
              <a:t>placerat</a:t>
            </a:r>
            <a:r>
              <a:rPr lang="pl-PL" sz="1467" dirty="0"/>
              <a:t> sit </a:t>
            </a:r>
            <a:r>
              <a:rPr lang="pl-PL" sz="1467" dirty="0" err="1"/>
              <a:t>amet</a:t>
            </a:r>
            <a:r>
              <a:rPr lang="pl-PL" sz="1467" dirty="0"/>
              <a:t>, </a:t>
            </a:r>
            <a:r>
              <a:rPr lang="pl-PL" sz="1467" dirty="0" err="1"/>
              <a:t>blandit</a:t>
            </a:r>
            <a:r>
              <a:rPr lang="pl-PL" sz="1467" dirty="0"/>
              <a:t> sit </a:t>
            </a:r>
            <a:r>
              <a:rPr lang="pl-PL" sz="1467" dirty="0" err="1"/>
              <a:t>amet</a:t>
            </a:r>
            <a:r>
              <a:rPr lang="pl-PL" sz="1467" dirty="0"/>
              <a:t> nunc. Lorem </a:t>
            </a:r>
            <a:r>
              <a:rPr lang="pl-PL" sz="1467" dirty="0" err="1"/>
              <a:t>ipsum</a:t>
            </a:r>
            <a:r>
              <a:rPr lang="pl-PL" sz="1467" dirty="0"/>
              <a:t> </a:t>
            </a:r>
            <a:r>
              <a:rPr lang="pl-PL" sz="1467" dirty="0" err="1"/>
              <a:t>dolor</a:t>
            </a:r>
            <a:r>
              <a:rPr lang="pl-PL" sz="1467" dirty="0"/>
              <a:t> sit </a:t>
            </a:r>
            <a:r>
              <a:rPr lang="pl-PL" sz="1467" dirty="0" err="1"/>
              <a:t>amet</a:t>
            </a:r>
            <a:r>
              <a:rPr lang="pl-PL" sz="1467" dirty="0"/>
              <a:t>, </a:t>
            </a:r>
            <a:r>
              <a:rPr lang="pl-PL" sz="1467" dirty="0" err="1"/>
              <a:t>consectetur</a:t>
            </a:r>
            <a:r>
              <a:rPr lang="pl-PL" sz="1467" dirty="0"/>
              <a:t> </a:t>
            </a:r>
            <a:r>
              <a:rPr lang="pl-PL" sz="1467" dirty="0" err="1"/>
              <a:t>adipiscing</a:t>
            </a:r>
            <a:r>
              <a:rPr lang="pl-PL" sz="1467" dirty="0"/>
              <a:t> elit. Nunc </a:t>
            </a:r>
            <a:r>
              <a:rPr lang="pl-PL" sz="1467" dirty="0" err="1"/>
              <a:t>eget</a:t>
            </a:r>
            <a:r>
              <a:rPr lang="pl-PL" sz="1467" dirty="0"/>
              <a:t> </a:t>
            </a:r>
            <a:r>
              <a:rPr lang="pl-PL" sz="1467" dirty="0" err="1"/>
              <a:t>ante</a:t>
            </a:r>
            <a:r>
              <a:rPr lang="pl-PL" sz="1467" dirty="0"/>
              <a:t> </a:t>
            </a:r>
            <a:r>
              <a:rPr lang="pl-PL" sz="1467" dirty="0" err="1"/>
              <a:t>scelerisque</a:t>
            </a:r>
            <a:r>
              <a:rPr lang="pl-PL" sz="1467" dirty="0"/>
              <a:t>, </a:t>
            </a:r>
            <a:r>
              <a:rPr lang="pl-PL" sz="1467" dirty="0" err="1"/>
              <a:t>pretium</a:t>
            </a:r>
            <a:r>
              <a:rPr lang="pl-PL" sz="1467" dirty="0"/>
              <a:t> </a:t>
            </a:r>
            <a:r>
              <a:rPr lang="pl-PL" sz="1467" dirty="0" err="1"/>
              <a:t>enim</a:t>
            </a:r>
            <a:r>
              <a:rPr lang="pl-PL" sz="1467" dirty="0"/>
              <a:t> </a:t>
            </a:r>
            <a:r>
              <a:rPr lang="pl-PL" sz="1467" dirty="0" err="1"/>
              <a:t>at</a:t>
            </a:r>
            <a:r>
              <a:rPr lang="pl-PL" sz="1467" dirty="0"/>
              <a:t>, </a:t>
            </a:r>
            <a:r>
              <a:rPr lang="pl-PL" sz="1467" dirty="0" err="1"/>
              <a:t>tristique</a:t>
            </a:r>
            <a:r>
              <a:rPr lang="pl-PL" sz="1467" dirty="0"/>
              <a:t> </a:t>
            </a:r>
            <a:r>
              <a:rPr lang="pl-PL" sz="1467" dirty="0" err="1"/>
              <a:t>leo</a:t>
            </a:r>
            <a:r>
              <a:rPr lang="pl-PL" sz="1467" dirty="0"/>
              <a:t>. </a:t>
            </a:r>
            <a:r>
              <a:rPr lang="pl-PL" sz="1467" dirty="0" err="1"/>
              <a:t>Suspendisse</a:t>
            </a:r>
            <a:r>
              <a:rPr lang="pl-PL" sz="1467" dirty="0"/>
              <a:t> </a:t>
            </a:r>
            <a:r>
              <a:rPr lang="pl-PL" sz="1467" dirty="0" err="1"/>
              <a:t>pretium</a:t>
            </a:r>
            <a:r>
              <a:rPr lang="pl-PL" sz="1467" dirty="0"/>
              <a:t> </a:t>
            </a:r>
            <a:r>
              <a:rPr lang="pl-PL" sz="1467" dirty="0" err="1"/>
              <a:t>imperdiet</a:t>
            </a:r>
            <a:r>
              <a:rPr lang="pl-PL" sz="1467" dirty="0"/>
              <a:t> </a:t>
            </a:r>
            <a:r>
              <a:rPr lang="pl-PL" sz="1467" dirty="0" err="1"/>
              <a:t>purus</a:t>
            </a:r>
            <a:r>
              <a:rPr lang="pl-PL" sz="1467" dirty="0"/>
              <a:t>, </a:t>
            </a:r>
            <a:r>
              <a:rPr lang="pl-PL" sz="1467" dirty="0" err="1"/>
              <a:t>ac</a:t>
            </a:r>
            <a:r>
              <a:rPr lang="pl-PL" sz="1467" dirty="0"/>
              <a:t> </a:t>
            </a:r>
            <a:r>
              <a:rPr lang="pl-PL" sz="1467" dirty="0" err="1"/>
              <a:t>tincidunt</a:t>
            </a:r>
            <a:r>
              <a:rPr lang="pl-PL" sz="1467" dirty="0"/>
              <a:t> </a:t>
            </a:r>
            <a:r>
              <a:rPr lang="pl-PL" sz="1467" dirty="0" err="1"/>
              <a:t>enim</a:t>
            </a:r>
            <a:r>
              <a:rPr lang="pl-PL" sz="1467" dirty="0"/>
              <a:t> </a:t>
            </a:r>
            <a:r>
              <a:rPr lang="pl-PL" sz="1467" dirty="0" err="1"/>
              <a:t>auctor</a:t>
            </a:r>
            <a:r>
              <a:rPr lang="pl-PL" sz="1467" dirty="0"/>
              <a:t> et. </a:t>
            </a:r>
            <a:r>
              <a:rPr lang="pl-PL" sz="1467" dirty="0" err="1"/>
              <a:t>Sed</a:t>
            </a:r>
            <a:r>
              <a:rPr lang="pl-PL" sz="1467" dirty="0"/>
              <a:t> </a:t>
            </a:r>
            <a:r>
              <a:rPr lang="pl-PL" sz="1467" dirty="0" err="1"/>
              <a:t>convallis</a:t>
            </a:r>
            <a:r>
              <a:rPr lang="pl-PL" sz="1467" dirty="0"/>
              <a:t> </a:t>
            </a:r>
            <a:r>
              <a:rPr lang="pl-PL" sz="1467" dirty="0" err="1"/>
              <a:t>nisi</a:t>
            </a:r>
            <a:r>
              <a:rPr lang="pl-PL" sz="1467" dirty="0"/>
              <a:t> in ex </a:t>
            </a:r>
            <a:r>
              <a:rPr lang="pl-PL" sz="1467" dirty="0" err="1"/>
              <a:t>efficitur</a:t>
            </a:r>
            <a:r>
              <a:rPr lang="pl-PL" sz="1467" dirty="0"/>
              <a:t> </a:t>
            </a:r>
            <a:r>
              <a:rPr lang="pl-PL" sz="1467" dirty="0" err="1"/>
              <a:t>interdum</a:t>
            </a:r>
            <a:r>
              <a:rPr lang="pl-PL" sz="1467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4809176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ekst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ymbol zastępczy tekstu 30"/>
          <p:cNvSpPr>
            <a:spLocks noGrp="1"/>
          </p:cNvSpPr>
          <p:nvPr>
            <p:ph type="body" sz="quarter" idx="17" hasCustomPrompt="1"/>
          </p:nvPr>
        </p:nvSpPr>
        <p:spPr>
          <a:xfrm>
            <a:off x="1396180" y="371152"/>
            <a:ext cx="9992256" cy="37241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1600" b="1" spc="0" baseline="0">
                <a:solidFill>
                  <a:srgbClr val="00354B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pPr lvl="0"/>
            <a:r>
              <a:rPr lang="pl-PL" dirty="0"/>
              <a:t>Tytuł slajdu</a:t>
            </a:r>
          </a:p>
        </p:txBody>
      </p:sp>
      <p:sp>
        <p:nvSpPr>
          <p:cNvPr id="8" name="Symbol zastępczy numeru slajdu 5"/>
          <p:cNvSpPr txBox="1">
            <a:spLocks/>
          </p:cNvSpPr>
          <p:nvPr userDrawn="1"/>
        </p:nvSpPr>
        <p:spPr>
          <a:xfrm>
            <a:off x="11120582" y="6211929"/>
            <a:ext cx="267855" cy="198107"/>
          </a:xfrm>
          <a:prstGeom prst="rect">
            <a:avLst/>
          </a:prstGeom>
        </p:spPr>
        <p:txBody>
          <a:bodyPr lIns="0" tIns="0" rIns="0" bIns="0"/>
          <a:lstStyle>
            <a:defPPr>
              <a:defRPr lang="pl-PL"/>
            </a:defPPr>
            <a:lvl1pPr marL="0" algn="r" defTabSz="779252" rtl="0" eaLnBrk="1" latinLnBrk="0" hangingPunct="1">
              <a:defRPr sz="1100" kern="1200">
                <a:solidFill>
                  <a:srgbClr val="003A5D"/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1pPr>
            <a:lvl2pPr marL="389626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79252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68878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8503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48129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37755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27381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17007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300CB-D321-43A8-998C-8919550251CB}" type="slidenum">
              <a:rPr kumimoji="0" lang="pl-PL" sz="933" b="0" i="0" u="none" strike="noStrike" kern="1200" cap="none" spc="0" normalizeH="0" baseline="0" noProof="0" smtClean="0">
                <a:ln>
                  <a:noFill/>
                </a:ln>
                <a:solidFill>
                  <a:srgbClr val="00354B"/>
                </a:solidFill>
                <a:effectLst/>
                <a:uLnTx/>
                <a:uFillTx/>
                <a:latin typeface="Lato" panose="020F0502020204030203" pitchFamily="34" charset="-18"/>
                <a:ea typeface="+mn-ea"/>
                <a:cs typeface="Calibri Light" panose="020F0302020204030204" pitchFamily="34" charset="0"/>
              </a:rPr>
              <a:pPr marL="0" marR="0" lvl="0" indent="0" algn="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pl-PL" sz="1067" b="0" i="0" u="none" strike="noStrike" kern="1200" cap="none" spc="0" normalizeH="0" baseline="0" noProof="0" dirty="0">
              <a:ln>
                <a:noFill/>
              </a:ln>
              <a:solidFill>
                <a:srgbClr val="00354B"/>
              </a:solidFill>
              <a:effectLst/>
              <a:uLnTx/>
              <a:uFillTx/>
              <a:latin typeface="Lato" panose="020F0502020204030203" pitchFamily="34" charset="-18"/>
              <a:ea typeface="+mn-ea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68156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Układ niestandard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ytuł 8">
            <a:extLst>
              <a:ext uri="{FF2B5EF4-FFF2-40B4-BE49-F238E27FC236}">
                <a16:creationId xmlns:a16="http://schemas.microsoft.com/office/drawing/2014/main" id="{120B212E-AD7F-4C45-BBAD-15EC240363C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441772"/>
            <a:ext cx="10515600" cy="1795653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rgbClr val="00354B"/>
                </a:solidFill>
                <a:latin typeface="Lato Heavy" panose="020F0502020204030203" pitchFamily="34" charset="0"/>
                <a:ea typeface="Lato Heavy" panose="020F0502020204030203" pitchFamily="34" charset="0"/>
                <a:cs typeface="Lato Heavy" panose="020F0502020204030203" pitchFamily="34" charset="0"/>
              </a:defRPr>
            </a:lvl1pPr>
          </a:lstStyle>
          <a:p>
            <a:r>
              <a:rPr lang="pl-PL" dirty="0"/>
              <a:t>Zapraszamy do </a:t>
            </a:r>
            <a:br>
              <a:rPr lang="pl-PL" dirty="0"/>
            </a:br>
            <a:r>
              <a:rPr lang="pl-PL" dirty="0"/>
              <a:t>współpracy</a:t>
            </a:r>
          </a:p>
        </p:txBody>
      </p:sp>
    </p:spTree>
    <p:extLst>
      <p:ext uri="{BB962C8B-B14F-4D97-AF65-F5344CB8AC3E}">
        <p14:creationId xmlns:p14="http://schemas.microsoft.com/office/powerpoint/2010/main" val="42251256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ekst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tekstu 30"/>
          <p:cNvSpPr>
            <a:spLocks noGrp="1"/>
          </p:cNvSpPr>
          <p:nvPr>
            <p:ph type="body" sz="quarter" idx="16" hasCustomPrompt="1"/>
          </p:nvPr>
        </p:nvSpPr>
        <p:spPr>
          <a:xfrm>
            <a:off x="819004" y="1504514"/>
            <a:ext cx="10569433" cy="456377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sz="1333" spc="0" baseline="0">
                <a:solidFill>
                  <a:srgbClr val="00354B"/>
                </a:solidFill>
                <a:latin typeface="+mn-lt"/>
                <a:ea typeface="Open Sans Light" panose="020B030603050402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pl-PL" dirty="0"/>
              <a:t>Treść slajdu</a:t>
            </a:r>
          </a:p>
          <a:p>
            <a:pPr lvl="0"/>
            <a:endParaRPr lang="pl-PL" dirty="0"/>
          </a:p>
        </p:txBody>
      </p:sp>
      <p:cxnSp>
        <p:nvCxnSpPr>
          <p:cNvPr id="3" name="Łącznik prostoliniowy 2"/>
          <p:cNvCxnSpPr/>
          <p:nvPr userDrawn="1"/>
        </p:nvCxnSpPr>
        <p:spPr>
          <a:xfrm flipV="1">
            <a:off x="819004" y="997527"/>
            <a:ext cx="10578669" cy="5773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Symbol zastępczy tekstu 30"/>
          <p:cNvSpPr>
            <a:spLocks noGrp="1"/>
          </p:cNvSpPr>
          <p:nvPr>
            <p:ph type="body" sz="quarter" idx="17" hasCustomPrompt="1"/>
          </p:nvPr>
        </p:nvSpPr>
        <p:spPr>
          <a:xfrm>
            <a:off x="5530814" y="351488"/>
            <a:ext cx="5857623" cy="37241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 algn="r">
              <a:lnSpc>
                <a:spcPct val="100000"/>
              </a:lnSpc>
              <a:buNone/>
              <a:defRPr sz="1333" b="1" spc="0" baseline="0">
                <a:solidFill>
                  <a:srgbClr val="00354B"/>
                </a:solidFill>
                <a:latin typeface="+mj-lt"/>
                <a:ea typeface="Open Sans Light" panose="020B030603050402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pl-PL" dirty="0"/>
              <a:t>Tytuł slajdu</a:t>
            </a:r>
          </a:p>
        </p:txBody>
      </p:sp>
      <p:sp>
        <p:nvSpPr>
          <p:cNvPr id="8" name="Symbol zastępczy numeru slajdu 5"/>
          <p:cNvSpPr txBox="1">
            <a:spLocks/>
          </p:cNvSpPr>
          <p:nvPr userDrawn="1"/>
        </p:nvSpPr>
        <p:spPr>
          <a:xfrm>
            <a:off x="11120582" y="6211929"/>
            <a:ext cx="267855" cy="198107"/>
          </a:xfrm>
          <a:prstGeom prst="rect">
            <a:avLst/>
          </a:prstGeom>
        </p:spPr>
        <p:txBody>
          <a:bodyPr lIns="0" tIns="0" rIns="0" bIns="0"/>
          <a:lstStyle>
            <a:defPPr>
              <a:defRPr lang="pl-PL"/>
            </a:defPPr>
            <a:lvl1pPr marL="0" algn="r" defTabSz="779252" rtl="0" eaLnBrk="1" latinLnBrk="0" hangingPunct="1">
              <a:defRPr sz="1100" kern="1200">
                <a:solidFill>
                  <a:srgbClr val="003A5D"/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1pPr>
            <a:lvl2pPr marL="389626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79252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68878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8503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48129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37755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27381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17007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300CB-D321-43A8-998C-8919550251CB}" type="slidenum">
              <a:rPr kumimoji="0" lang="pl-PL" sz="933" b="0" i="0" u="none" strike="noStrike" kern="1200" cap="none" spc="0" normalizeH="0" baseline="0" noProof="0" smtClean="0">
                <a:ln>
                  <a:noFill/>
                </a:ln>
                <a:solidFill>
                  <a:srgbClr val="00354B"/>
                </a:solidFill>
                <a:effectLst/>
                <a:uLnTx/>
                <a:uFillTx/>
                <a:latin typeface="+mn-lt"/>
                <a:ea typeface="+mn-ea"/>
                <a:cs typeface="Calibri Light" panose="020F0302020204030204" pitchFamily="34" charset="0"/>
              </a:rPr>
              <a:pPr marL="0" marR="0" lvl="0" indent="0" algn="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pl-PL" sz="1067" b="0" i="0" u="none" strike="noStrike" kern="1200" cap="none" spc="0" normalizeH="0" baseline="0" noProof="0" dirty="0">
              <a:ln>
                <a:noFill/>
              </a:ln>
              <a:solidFill>
                <a:srgbClr val="00354B"/>
              </a:solidFill>
              <a:effectLst/>
              <a:uLnTx/>
              <a:uFillTx/>
              <a:latin typeface="+mn-lt"/>
              <a:ea typeface="+mn-ea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673101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ymbol zastępczy tekstu 18">
            <a:extLst>
              <a:ext uri="{FF2B5EF4-FFF2-40B4-BE49-F238E27FC236}">
                <a16:creationId xmlns:a16="http://schemas.microsoft.com/office/drawing/2014/main" id="{FDE39FBF-EB79-43D0-B522-EEF3D2C2D11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00088" y="3350773"/>
            <a:ext cx="10553712" cy="88490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ctr">
              <a:buNone/>
              <a:defRPr sz="2133">
                <a:solidFill>
                  <a:srgbClr val="00354B"/>
                </a:solidFill>
                <a:latin typeface="Lato" panose="020F0502020204030203" pitchFamily="34" charset="-18"/>
                <a:cs typeface="Calibri Light" panose="020F0302020204030204" pitchFamily="34" charset="0"/>
              </a:defRPr>
            </a:lvl1pPr>
          </a:lstStyle>
          <a:p>
            <a:pPr lvl="0"/>
            <a:r>
              <a:rPr lang="pl-PL" dirty="0"/>
              <a:t>Podtytuł prezentacji</a:t>
            </a:r>
            <a:br>
              <a:rPr lang="pl-PL" dirty="0"/>
            </a:br>
            <a:r>
              <a:rPr lang="pl-PL" dirty="0"/>
              <a:t>Dwie linie</a:t>
            </a:r>
          </a:p>
        </p:txBody>
      </p:sp>
      <p:sp>
        <p:nvSpPr>
          <p:cNvPr id="3" name="Tytuł 2">
            <a:extLst>
              <a:ext uri="{FF2B5EF4-FFF2-40B4-BE49-F238E27FC236}">
                <a16:creationId xmlns:a16="http://schemas.microsoft.com/office/drawing/2014/main" id="{EA65B441-88E1-4CA1-8E1A-ACEA505520D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108501"/>
            <a:ext cx="10515600" cy="1014881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rgbClr val="00354B"/>
                </a:solidFill>
                <a:latin typeface="Lato Heavy" panose="020F0502020204030203" pitchFamily="34" charset="0"/>
                <a:ea typeface="Lato Heavy" panose="020F0502020204030203" pitchFamily="34" charset="0"/>
                <a:cs typeface="Lato Heavy" panose="020F0502020204030203" pitchFamily="34" charset="0"/>
              </a:defRPr>
            </a:lvl1pPr>
          </a:lstStyle>
          <a:p>
            <a:r>
              <a:rPr lang="pl-PL" dirty="0"/>
              <a:t>Tytuł prezentacji</a:t>
            </a:r>
          </a:p>
        </p:txBody>
      </p:sp>
      <p:sp>
        <p:nvSpPr>
          <p:cNvPr id="13" name="Symbol zastępczy tekstu 18">
            <a:extLst>
              <a:ext uri="{FF2B5EF4-FFF2-40B4-BE49-F238E27FC236}">
                <a16:creationId xmlns:a16="http://schemas.microsoft.com/office/drawing/2014/main" id="{7D820283-A03C-4155-9343-E6C3199AE31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00088" y="5055869"/>
            <a:ext cx="10553712" cy="312544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ctr">
              <a:buNone/>
              <a:defRPr sz="1467">
                <a:solidFill>
                  <a:srgbClr val="00354B"/>
                </a:solidFill>
                <a:latin typeface="Lato" panose="020F0502020204030203" pitchFamily="34" charset="-18"/>
                <a:cs typeface="Calibri Light" panose="020F0302020204030204" pitchFamily="34" charset="0"/>
              </a:defRPr>
            </a:lvl1pPr>
          </a:lstStyle>
          <a:p>
            <a:pPr lvl="0"/>
            <a:r>
              <a:rPr lang="pl-PL" dirty="0"/>
              <a:t>Andrzej Kowalski</a:t>
            </a:r>
          </a:p>
        </p:txBody>
      </p:sp>
      <p:sp>
        <p:nvSpPr>
          <p:cNvPr id="14" name="Symbol zastępczy tekstu 18">
            <a:extLst>
              <a:ext uri="{FF2B5EF4-FFF2-40B4-BE49-F238E27FC236}">
                <a16:creationId xmlns:a16="http://schemas.microsoft.com/office/drawing/2014/main" id="{D42A5104-6814-4AC5-96D4-79882A8F468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00088" y="5449160"/>
            <a:ext cx="10553712" cy="312544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ctr">
              <a:buNone/>
              <a:defRPr sz="1467">
                <a:solidFill>
                  <a:srgbClr val="00354B"/>
                </a:solidFill>
                <a:latin typeface="Lato" panose="020F0502020204030203" pitchFamily="34" charset="-18"/>
                <a:cs typeface="Calibri Light" panose="020F0302020204030204" pitchFamily="34" charset="0"/>
              </a:defRPr>
            </a:lvl1pPr>
          </a:lstStyle>
          <a:p>
            <a:pPr lvl="0"/>
            <a:r>
              <a:rPr lang="pl-PL" dirty="0"/>
              <a:t>16.02.2020 r.</a:t>
            </a:r>
          </a:p>
        </p:txBody>
      </p:sp>
    </p:spTree>
    <p:extLst>
      <p:ext uri="{BB962C8B-B14F-4D97-AF65-F5344CB8AC3E}">
        <p14:creationId xmlns:p14="http://schemas.microsoft.com/office/powerpoint/2010/main" val="161499165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ymbol zastępczy tekstu 18">
            <a:extLst>
              <a:ext uri="{FF2B5EF4-FFF2-40B4-BE49-F238E27FC236}">
                <a16:creationId xmlns:a16="http://schemas.microsoft.com/office/drawing/2014/main" id="{FDE39FBF-EB79-43D0-B522-EEF3D2C2D11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00088" y="3695779"/>
            <a:ext cx="10553712" cy="88490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ctr">
              <a:buNone/>
              <a:defRPr sz="2133">
                <a:solidFill>
                  <a:srgbClr val="00354B"/>
                </a:solidFill>
                <a:latin typeface="Lato" panose="020F0502020204030203" pitchFamily="34" charset="-18"/>
                <a:cs typeface="Calibri Light" panose="020F0302020204030204" pitchFamily="34" charset="0"/>
              </a:defRPr>
            </a:lvl1pPr>
          </a:lstStyle>
          <a:p>
            <a:pPr lvl="0"/>
            <a:r>
              <a:rPr lang="pl-PL" dirty="0"/>
              <a:t>Podtytuł prezentacji</a:t>
            </a:r>
            <a:br>
              <a:rPr lang="pl-PL" dirty="0"/>
            </a:br>
            <a:r>
              <a:rPr lang="pl-PL" dirty="0"/>
              <a:t>Dwie linie</a:t>
            </a:r>
          </a:p>
        </p:txBody>
      </p:sp>
      <p:sp>
        <p:nvSpPr>
          <p:cNvPr id="3" name="Tytuł 2">
            <a:extLst>
              <a:ext uri="{FF2B5EF4-FFF2-40B4-BE49-F238E27FC236}">
                <a16:creationId xmlns:a16="http://schemas.microsoft.com/office/drawing/2014/main" id="{EA65B441-88E1-4CA1-8E1A-ACEA505520D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1715221"/>
            <a:ext cx="10515600" cy="173370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rgbClr val="00354B"/>
                </a:solidFill>
                <a:latin typeface="Lato Heavy" panose="020F0502020204030203" pitchFamily="34" charset="0"/>
                <a:ea typeface="Lato Heavy" panose="020F0502020204030203" pitchFamily="34" charset="0"/>
                <a:cs typeface="Lato Heavy" panose="020F0502020204030203" pitchFamily="34" charset="0"/>
              </a:defRPr>
            </a:lvl1pPr>
          </a:lstStyle>
          <a:p>
            <a:r>
              <a:rPr lang="pl-PL" dirty="0"/>
              <a:t>Tytuł prezentacji</a:t>
            </a:r>
            <a:br>
              <a:rPr lang="pl-PL" dirty="0"/>
            </a:br>
            <a:r>
              <a:rPr lang="pl-PL" dirty="0"/>
              <a:t>Dwie linie</a:t>
            </a:r>
          </a:p>
        </p:txBody>
      </p:sp>
      <p:sp>
        <p:nvSpPr>
          <p:cNvPr id="13" name="Symbol zastępczy tekstu 18">
            <a:extLst>
              <a:ext uri="{FF2B5EF4-FFF2-40B4-BE49-F238E27FC236}">
                <a16:creationId xmlns:a16="http://schemas.microsoft.com/office/drawing/2014/main" id="{7D820283-A03C-4155-9343-E6C3199AE31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00088" y="5055869"/>
            <a:ext cx="10553712" cy="312544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ctr">
              <a:buNone/>
              <a:defRPr sz="1467">
                <a:solidFill>
                  <a:srgbClr val="00354B"/>
                </a:solidFill>
                <a:latin typeface="Lato" panose="020F0502020204030203" pitchFamily="34" charset="-18"/>
                <a:cs typeface="Calibri Light" panose="020F0302020204030204" pitchFamily="34" charset="0"/>
              </a:defRPr>
            </a:lvl1pPr>
          </a:lstStyle>
          <a:p>
            <a:pPr lvl="0"/>
            <a:r>
              <a:rPr lang="pl-PL" dirty="0"/>
              <a:t>Andrzej Kowalski</a:t>
            </a:r>
          </a:p>
        </p:txBody>
      </p:sp>
      <p:sp>
        <p:nvSpPr>
          <p:cNvPr id="14" name="Symbol zastępczy tekstu 18">
            <a:extLst>
              <a:ext uri="{FF2B5EF4-FFF2-40B4-BE49-F238E27FC236}">
                <a16:creationId xmlns:a16="http://schemas.microsoft.com/office/drawing/2014/main" id="{D42A5104-6814-4AC5-96D4-79882A8F468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00088" y="5449160"/>
            <a:ext cx="10553712" cy="312544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ctr">
              <a:buNone/>
              <a:defRPr sz="1467">
                <a:solidFill>
                  <a:srgbClr val="00354B"/>
                </a:solidFill>
                <a:latin typeface="Lato" panose="020F0502020204030203" pitchFamily="34" charset="-18"/>
                <a:cs typeface="Calibri Light" panose="020F0302020204030204" pitchFamily="34" charset="0"/>
              </a:defRPr>
            </a:lvl1pPr>
          </a:lstStyle>
          <a:p>
            <a:pPr lvl="0"/>
            <a:r>
              <a:rPr lang="pl-PL" dirty="0"/>
              <a:t>16.02.2020 r.</a:t>
            </a:r>
          </a:p>
        </p:txBody>
      </p:sp>
    </p:spTree>
    <p:extLst>
      <p:ext uri="{BB962C8B-B14F-4D97-AF65-F5344CB8AC3E}">
        <p14:creationId xmlns:p14="http://schemas.microsoft.com/office/powerpoint/2010/main" val="93686817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ekst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ymbol zastępczy numeru slajdu 5"/>
          <p:cNvSpPr txBox="1">
            <a:spLocks/>
          </p:cNvSpPr>
          <p:nvPr userDrawn="1"/>
        </p:nvSpPr>
        <p:spPr>
          <a:xfrm>
            <a:off x="11120582" y="6211929"/>
            <a:ext cx="267855" cy="198107"/>
          </a:xfrm>
          <a:prstGeom prst="rect">
            <a:avLst/>
          </a:prstGeom>
        </p:spPr>
        <p:txBody>
          <a:bodyPr lIns="0" tIns="0" rIns="0" bIns="0"/>
          <a:lstStyle>
            <a:defPPr>
              <a:defRPr lang="pl-PL"/>
            </a:defPPr>
            <a:lvl1pPr marL="0" algn="r" defTabSz="779252" rtl="0" eaLnBrk="1" latinLnBrk="0" hangingPunct="1">
              <a:defRPr sz="1100" kern="1200">
                <a:solidFill>
                  <a:srgbClr val="003A5D"/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1pPr>
            <a:lvl2pPr marL="389626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79252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68878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8503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48129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37755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27381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17007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300CB-D321-43A8-998C-8919550251CB}" type="slidenum">
              <a:rPr kumimoji="0" lang="pl-PL" sz="933" b="0" i="0" u="none" strike="noStrike" kern="1200" cap="none" spc="0" normalizeH="0" baseline="0" noProof="0" smtClean="0">
                <a:ln>
                  <a:noFill/>
                </a:ln>
                <a:solidFill>
                  <a:srgbClr val="00354B"/>
                </a:solidFill>
                <a:effectLst/>
                <a:uLnTx/>
                <a:uFillTx/>
                <a:latin typeface="Lato" panose="020F0502020204030203" pitchFamily="34" charset="-18"/>
                <a:ea typeface="+mn-ea"/>
                <a:cs typeface="Calibri Light" panose="020F0302020204030204" pitchFamily="34" charset="0"/>
              </a:rPr>
              <a:pPr marL="0" marR="0" lvl="0" indent="0" algn="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pl-PL" sz="1067" b="0" i="0" u="none" strike="noStrike" kern="1200" cap="none" spc="0" normalizeH="0" baseline="0" noProof="0" dirty="0">
              <a:ln>
                <a:noFill/>
              </a:ln>
              <a:solidFill>
                <a:srgbClr val="00354B"/>
              </a:solidFill>
              <a:effectLst/>
              <a:uLnTx/>
              <a:uFillTx/>
              <a:latin typeface="Lato" panose="020F0502020204030203" pitchFamily="34" charset="-18"/>
              <a:ea typeface="+mn-ea"/>
              <a:cs typeface="Calibri Light" panose="020F0302020204030204" pitchFamily="34" charset="0"/>
            </a:endParaRPr>
          </a:p>
        </p:txBody>
      </p:sp>
      <p:sp>
        <p:nvSpPr>
          <p:cNvPr id="6" name="Symbol zastępczy tekstu 30">
            <a:extLst>
              <a:ext uri="{FF2B5EF4-FFF2-40B4-BE49-F238E27FC236}">
                <a16:creationId xmlns:a16="http://schemas.microsoft.com/office/drawing/2014/main" id="{D1CD92CB-686E-497A-8FC9-9E5042C9B04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396180" y="371152"/>
            <a:ext cx="9992256" cy="37241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1600" b="1" spc="0" baseline="0">
                <a:solidFill>
                  <a:srgbClr val="00354B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pPr lvl="0"/>
            <a:r>
              <a:rPr lang="pl-PL" dirty="0"/>
              <a:t>Tytuł slajdu</a:t>
            </a:r>
          </a:p>
        </p:txBody>
      </p:sp>
      <p:sp>
        <p:nvSpPr>
          <p:cNvPr id="5" name="Symbol zastępczy tekstu 1">
            <a:extLst>
              <a:ext uri="{FF2B5EF4-FFF2-40B4-BE49-F238E27FC236}">
                <a16:creationId xmlns:a16="http://schemas.microsoft.com/office/drawing/2014/main" id="{4105B06F-CEFF-46D7-87E4-168EABD6E0A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19004" y="1170346"/>
            <a:ext cx="10569433" cy="4817500"/>
          </a:xfrm>
          <a:prstGeom prst="rect">
            <a:avLst/>
          </a:prstGeom>
        </p:spPr>
        <p:txBody>
          <a:bodyPr numCol="2" spcCol="432000"/>
          <a:lstStyle>
            <a:lvl1pPr marL="0" marR="0" indent="0" algn="just" defTabSz="1038977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-18"/>
              <a:buNone/>
              <a:tabLst/>
              <a:defRPr sz="1467">
                <a:solidFill>
                  <a:srgbClr val="00354B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pPr marL="0" marR="0" lvl="0" indent="0" algn="just" defTabSz="1038977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-18"/>
              <a:buNone/>
              <a:tabLst/>
              <a:defRPr/>
            </a:pPr>
            <a:r>
              <a:rPr lang="pl-PL" sz="1467" dirty="0"/>
              <a:t>Lorem </a:t>
            </a:r>
            <a:r>
              <a:rPr lang="pl-PL" sz="1467" dirty="0" err="1"/>
              <a:t>ipsum</a:t>
            </a:r>
            <a:r>
              <a:rPr lang="pl-PL" sz="1467" dirty="0"/>
              <a:t> </a:t>
            </a:r>
            <a:r>
              <a:rPr lang="pl-PL" sz="1467" dirty="0" err="1"/>
              <a:t>dolor</a:t>
            </a:r>
            <a:r>
              <a:rPr lang="pl-PL" sz="1467" dirty="0"/>
              <a:t> sit </a:t>
            </a:r>
            <a:r>
              <a:rPr lang="pl-PL" sz="1467" dirty="0" err="1"/>
              <a:t>amet</a:t>
            </a:r>
            <a:r>
              <a:rPr lang="pl-PL" sz="1467" dirty="0"/>
              <a:t>, </a:t>
            </a:r>
            <a:r>
              <a:rPr lang="pl-PL" sz="1467" dirty="0" err="1"/>
              <a:t>consectetur</a:t>
            </a:r>
            <a:r>
              <a:rPr lang="pl-PL" sz="1467" dirty="0"/>
              <a:t> </a:t>
            </a:r>
            <a:r>
              <a:rPr lang="pl-PL" sz="1467" dirty="0" err="1"/>
              <a:t>adipiscing</a:t>
            </a:r>
            <a:r>
              <a:rPr lang="pl-PL" sz="1467" dirty="0"/>
              <a:t> elit. Nunc </a:t>
            </a:r>
            <a:r>
              <a:rPr lang="pl-PL" sz="1467" dirty="0" err="1"/>
              <a:t>eget</a:t>
            </a:r>
            <a:r>
              <a:rPr lang="pl-PL" sz="1467" dirty="0"/>
              <a:t> </a:t>
            </a:r>
            <a:r>
              <a:rPr lang="pl-PL" sz="1467" dirty="0" err="1"/>
              <a:t>ante</a:t>
            </a:r>
            <a:r>
              <a:rPr lang="pl-PL" sz="1467" dirty="0"/>
              <a:t> </a:t>
            </a:r>
            <a:r>
              <a:rPr lang="pl-PL" sz="1467" dirty="0" err="1"/>
              <a:t>scelerisque</a:t>
            </a:r>
            <a:r>
              <a:rPr lang="pl-PL" sz="1467" dirty="0"/>
              <a:t>, </a:t>
            </a:r>
            <a:r>
              <a:rPr lang="pl-PL" sz="1467" dirty="0" err="1"/>
              <a:t>pretium</a:t>
            </a:r>
            <a:r>
              <a:rPr lang="pl-PL" sz="1467" dirty="0"/>
              <a:t> </a:t>
            </a:r>
            <a:r>
              <a:rPr lang="pl-PL" sz="1467" dirty="0" err="1"/>
              <a:t>enim</a:t>
            </a:r>
            <a:r>
              <a:rPr lang="pl-PL" sz="1467" dirty="0"/>
              <a:t> </a:t>
            </a:r>
            <a:r>
              <a:rPr lang="pl-PL" sz="1467" dirty="0" err="1"/>
              <a:t>at</a:t>
            </a:r>
            <a:r>
              <a:rPr lang="pl-PL" sz="1467" dirty="0"/>
              <a:t>, </a:t>
            </a:r>
            <a:r>
              <a:rPr lang="pl-PL" sz="1467" dirty="0" err="1"/>
              <a:t>tristique</a:t>
            </a:r>
            <a:r>
              <a:rPr lang="pl-PL" sz="1467" dirty="0"/>
              <a:t> </a:t>
            </a:r>
            <a:r>
              <a:rPr lang="pl-PL" sz="1467" dirty="0" err="1"/>
              <a:t>leo</a:t>
            </a:r>
            <a:r>
              <a:rPr lang="pl-PL" sz="1467" dirty="0"/>
              <a:t>. </a:t>
            </a:r>
            <a:r>
              <a:rPr lang="pl-PL" sz="1467" dirty="0" err="1"/>
              <a:t>Suspendisse</a:t>
            </a:r>
            <a:r>
              <a:rPr lang="pl-PL" sz="1467" dirty="0"/>
              <a:t> </a:t>
            </a:r>
            <a:r>
              <a:rPr lang="pl-PL" sz="1467" dirty="0" err="1"/>
              <a:t>pretium</a:t>
            </a:r>
            <a:r>
              <a:rPr lang="pl-PL" sz="1467" dirty="0"/>
              <a:t> </a:t>
            </a:r>
            <a:r>
              <a:rPr lang="pl-PL" sz="1467" dirty="0" err="1"/>
              <a:t>imperdiet</a:t>
            </a:r>
            <a:r>
              <a:rPr lang="pl-PL" sz="1467" dirty="0"/>
              <a:t> </a:t>
            </a:r>
            <a:r>
              <a:rPr lang="pl-PL" sz="1467" dirty="0" err="1"/>
              <a:t>purus</a:t>
            </a:r>
            <a:r>
              <a:rPr lang="pl-PL" sz="1467" dirty="0"/>
              <a:t>, </a:t>
            </a:r>
            <a:r>
              <a:rPr lang="pl-PL" sz="1467" dirty="0" err="1"/>
              <a:t>ac</a:t>
            </a:r>
            <a:r>
              <a:rPr lang="pl-PL" sz="1467" dirty="0"/>
              <a:t> </a:t>
            </a:r>
            <a:r>
              <a:rPr lang="pl-PL" sz="1467" dirty="0" err="1"/>
              <a:t>tincidunt</a:t>
            </a:r>
            <a:r>
              <a:rPr lang="pl-PL" sz="1467" dirty="0"/>
              <a:t> </a:t>
            </a:r>
            <a:r>
              <a:rPr lang="pl-PL" sz="1467" dirty="0" err="1"/>
              <a:t>enim</a:t>
            </a:r>
            <a:r>
              <a:rPr lang="pl-PL" sz="1467" dirty="0"/>
              <a:t> </a:t>
            </a:r>
            <a:r>
              <a:rPr lang="pl-PL" sz="1467" dirty="0" err="1"/>
              <a:t>auctor</a:t>
            </a:r>
            <a:r>
              <a:rPr lang="pl-PL" sz="1467" dirty="0"/>
              <a:t> et. </a:t>
            </a:r>
            <a:r>
              <a:rPr lang="pl-PL" sz="1467" dirty="0" err="1"/>
              <a:t>Sed</a:t>
            </a:r>
            <a:r>
              <a:rPr lang="pl-PL" sz="1467" dirty="0"/>
              <a:t> </a:t>
            </a:r>
            <a:r>
              <a:rPr lang="pl-PL" sz="1467" dirty="0" err="1"/>
              <a:t>convallis</a:t>
            </a:r>
            <a:r>
              <a:rPr lang="pl-PL" sz="1467" dirty="0"/>
              <a:t> </a:t>
            </a:r>
            <a:r>
              <a:rPr lang="pl-PL" sz="1467" dirty="0" err="1"/>
              <a:t>nisi</a:t>
            </a:r>
            <a:r>
              <a:rPr lang="pl-PL" sz="1467" dirty="0"/>
              <a:t> in ex </a:t>
            </a:r>
            <a:r>
              <a:rPr lang="pl-PL" sz="1467" dirty="0" err="1"/>
              <a:t>efficitur</a:t>
            </a:r>
            <a:r>
              <a:rPr lang="pl-PL" sz="1467" dirty="0"/>
              <a:t> </a:t>
            </a:r>
            <a:r>
              <a:rPr lang="pl-PL" sz="1467" dirty="0" err="1"/>
              <a:t>interdum</a:t>
            </a:r>
            <a:r>
              <a:rPr lang="pl-PL" sz="1467" dirty="0"/>
              <a:t>. In et </a:t>
            </a:r>
            <a:r>
              <a:rPr lang="pl-PL" sz="1467" dirty="0" err="1"/>
              <a:t>felis</a:t>
            </a:r>
            <a:r>
              <a:rPr lang="pl-PL" sz="1467" dirty="0"/>
              <a:t> </a:t>
            </a:r>
            <a:r>
              <a:rPr lang="pl-PL" sz="1467" dirty="0" err="1"/>
              <a:t>lobortis</a:t>
            </a:r>
            <a:r>
              <a:rPr lang="pl-PL" sz="1467" dirty="0"/>
              <a:t>, </a:t>
            </a:r>
            <a:r>
              <a:rPr lang="pl-PL" sz="1467" dirty="0" err="1"/>
              <a:t>hendrerit</a:t>
            </a:r>
            <a:r>
              <a:rPr lang="pl-PL" sz="1467" dirty="0"/>
              <a:t> nunc et, </a:t>
            </a:r>
            <a:r>
              <a:rPr lang="pl-PL" sz="1467" dirty="0" err="1"/>
              <a:t>laoreet</a:t>
            </a:r>
            <a:r>
              <a:rPr lang="pl-PL" sz="1467" dirty="0"/>
              <a:t> </a:t>
            </a:r>
            <a:r>
              <a:rPr lang="pl-PL" sz="1467" dirty="0" err="1"/>
              <a:t>libero</a:t>
            </a:r>
            <a:r>
              <a:rPr lang="pl-PL" sz="1467" dirty="0"/>
              <a:t>. </a:t>
            </a:r>
            <a:r>
              <a:rPr lang="pl-PL" sz="1467" dirty="0" err="1"/>
              <a:t>Proin</a:t>
            </a:r>
            <a:r>
              <a:rPr lang="pl-PL" sz="1467" dirty="0"/>
              <a:t> </a:t>
            </a:r>
            <a:r>
              <a:rPr lang="pl-PL" sz="1467" dirty="0" err="1"/>
              <a:t>neque</a:t>
            </a:r>
            <a:r>
              <a:rPr lang="pl-PL" sz="1467" dirty="0"/>
              <a:t> </a:t>
            </a:r>
            <a:r>
              <a:rPr lang="pl-PL" sz="1467" dirty="0" err="1"/>
              <a:t>justo</a:t>
            </a:r>
            <a:r>
              <a:rPr lang="pl-PL" sz="1467" dirty="0"/>
              <a:t>, </a:t>
            </a:r>
            <a:r>
              <a:rPr lang="pl-PL" sz="1467" dirty="0" err="1"/>
              <a:t>volutpat</a:t>
            </a:r>
            <a:r>
              <a:rPr lang="pl-PL" sz="1467" dirty="0"/>
              <a:t> </a:t>
            </a:r>
            <a:r>
              <a:rPr lang="pl-PL" sz="1467" dirty="0" err="1"/>
              <a:t>eu</a:t>
            </a:r>
            <a:r>
              <a:rPr lang="pl-PL" sz="1467" dirty="0"/>
              <a:t> </a:t>
            </a:r>
            <a:r>
              <a:rPr lang="pl-PL" sz="1467" dirty="0" err="1"/>
              <a:t>tincidunt</a:t>
            </a:r>
            <a:r>
              <a:rPr lang="pl-PL" sz="1467" dirty="0"/>
              <a:t> vitae, </a:t>
            </a:r>
            <a:r>
              <a:rPr lang="pl-PL" sz="1467" dirty="0" err="1"/>
              <a:t>vulputate</a:t>
            </a:r>
            <a:r>
              <a:rPr lang="pl-PL" sz="1467" dirty="0"/>
              <a:t> </a:t>
            </a:r>
            <a:r>
              <a:rPr lang="pl-PL" sz="1467" dirty="0" err="1"/>
              <a:t>nec</a:t>
            </a:r>
            <a:r>
              <a:rPr lang="pl-PL" sz="1467" dirty="0"/>
              <a:t> </a:t>
            </a:r>
            <a:r>
              <a:rPr lang="pl-PL" sz="1467" dirty="0" err="1"/>
              <a:t>felis</a:t>
            </a:r>
            <a:r>
              <a:rPr lang="pl-PL" sz="1467" dirty="0"/>
              <a:t>. Nam </a:t>
            </a:r>
            <a:r>
              <a:rPr lang="pl-PL" sz="1467" dirty="0" err="1"/>
              <a:t>interdum</a:t>
            </a:r>
            <a:r>
              <a:rPr lang="pl-PL" sz="1467" dirty="0"/>
              <a:t> </a:t>
            </a:r>
            <a:r>
              <a:rPr lang="pl-PL" sz="1467" dirty="0" err="1"/>
              <a:t>sem</a:t>
            </a:r>
            <a:r>
              <a:rPr lang="pl-PL" sz="1467" dirty="0"/>
              <a:t> </a:t>
            </a:r>
            <a:r>
              <a:rPr lang="pl-PL" sz="1467" dirty="0" err="1"/>
              <a:t>at</a:t>
            </a:r>
            <a:r>
              <a:rPr lang="pl-PL" sz="1467" dirty="0"/>
              <a:t> </a:t>
            </a:r>
            <a:r>
              <a:rPr lang="pl-PL" sz="1467" dirty="0" err="1"/>
              <a:t>ullamcorper</a:t>
            </a:r>
            <a:r>
              <a:rPr lang="pl-PL" sz="1467" dirty="0"/>
              <a:t> </a:t>
            </a:r>
            <a:r>
              <a:rPr lang="pl-PL" sz="1467" dirty="0" err="1"/>
              <a:t>mollis</a:t>
            </a:r>
            <a:r>
              <a:rPr lang="pl-PL" sz="1467" dirty="0"/>
              <a:t>. </a:t>
            </a:r>
            <a:r>
              <a:rPr lang="pl-PL" sz="1467" dirty="0" err="1"/>
              <a:t>Donec</a:t>
            </a:r>
            <a:r>
              <a:rPr lang="pl-PL" sz="1467" dirty="0"/>
              <a:t> </a:t>
            </a:r>
            <a:r>
              <a:rPr lang="pl-PL" sz="1467" dirty="0" err="1"/>
              <a:t>tincidunt</a:t>
            </a:r>
            <a:r>
              <a:rPr lang="pl-PL" sz="1467" dirty="0"/>
              <a:t> sit </a:t>
            </a:r>
            <a:r>
              <a:rPr lang="pl-PL" sz="1467" dirty="0" err="1"/>
              <a:t>amet</a:t>
            </a:r>
            <a:r>
              <a:rPr lang="pl-PL" sz="1467" dirty="0"/>
              <a:t> mi </a:t>
            </a:r>
            <a:r>
              <a:rPr lang="pl-PL" sz="1467" dirty="0" err="1"/>
              <a:t>at</a:t>
            </a:r>
            <a:r>
              <a:rPr lang="pl-PL" sz="1467" dirty="0"/>
              <a:t> </a:t>
            </a:r>
            <a:r>
              <a:rPr lang="pl-PL" sz="1467" dirty="0" err="1"/>
              <a:t>feugiat</a:t>
            </a:r>
            <a:r>
              <a:rPr lang="pl-PL" sz="1467" dirty="0"/>
              <a:t>. </a:t>
            </a:r>
            <a:r>
              <a:rPr lang="pl-PL" sz="1467" dirty="0" err="1"/>
              <a:t>Morbi</a:t>
            </a:r>
            <a:r>
              <a:rPr lang="pl-PL" sz="1467" dirty="0"/>
              <a:t> </a:t>
            </a:r>
            <a:r>
              <a:rPr lang="pl-PL" sz="1467" dirty="0" err="1"/>
              <a:t>quis</a:t>
            </a:r>
            <a:r>
              <a:rPr lang="pl-PL" sz="1467" dirty="0"/>
              <a:t> </a:t>
            </a:r>
            <a:r>
              <a:rPr lang="pl-PL" sz="1467" dirty="0" err="1"/>
              <a:t>ante</a:t>
            </a:r>
            <a:r>
              <a:rPr lang="pl-PL" sz="1467" dirty="0"/>
              <a:t> et </a:t>
            </a:r>
            <a:r>
              <a:rPr lang="pl-PL" sz="1467" dirty="0" err="1"/>
              <a:t>turpis</a:t>
            </a:r>
            <a:r>
              <a:rPr lang="pl-PL" sz="1467" dirty="0"/>
              <a:t> </a:t>
            </a:r>
            <a:r>
              <a:rPr lang="pl-PL" sz="1467" dirty="0" err="1"/>
              <a:t>lobortis</a:t>
            </a:r>
            <a:r>
              <a:rPr lang="pl-PL" sz="1467" dirty="0"/>
              <a:t> </a:t>
            </a:r>
            <a:r>
              <a:rPr lang="pl-PL" sz="1467" dirty="0" err="1"/>
              <a:t>rutrum</a:t>
            </a:r>
            <a:r>
              <a:rPr lang="pl-PL" sz="1467" dirty="0"/>
              <a:t> sit </a:t>
            </a:r>
            <a:r>
              <a:rPr lang="pl-PL" sz="1467" dirty="0" err="1"/>
              <a:t>amet</a:t>
            </a:r>
            <a:r>
              <a:rPr lang="pl-PL" sz="1467" dirty="0"/>
              <a:t> </a:t>
            </a:r>
            <a:r>
              <a:rPr lang="pl-PL" sz="1467" dirty="0" err="1"/>
              <a:t>nec</a:t>
            </a:r>
            <a:r>
              <a:rPr lang="pl-PL" sz="1467" dirty="0"/>
              <a:t> elit. </a:t>
            </a:r>
            <a:r>
              <a:rPr lang="pl-PL" sz="1467" dirty="0" err="1"/>
              <a:t>Phasellus</a:t>
            </a:r>
            <a:r>
              <a:rPr lang="pl-PL" sz="1467" dirty="0"/>
              <a:t> </a:t>
            </a:r>
            <a:r>
              <a:rPr lang="pl-PL" sz="1467" dirty="0" err="1"/>
              <a:t>at</a:t>
            </a:r>
            <a:r>
              <a:rPr lang="pl-PL" sz="1467" dirty="0"/>
              <a:t> </a:t>
            </a:r>
            <a:r>
              <a:rPr lang="pl-PL" sz="1467" dirty="0" err="1"/>
              <a:t>pellentesque</a:t>
            </a:r>
            <a:r>
              <a:rPr lang="pl-PL" sz="1467" dirty="0"/>
              <a:t> </a:t>
            </a:r>
            <a:r>
              <a:rPr lang="pl-PL" sz="1467" dirty="0" err="1"/>
              <a:t>dolor</a:t>
            </a:r>
            <a:r>
              <a:rPr lang="pl-PL" sz="1467" dirty="0"/>
              <a:t>, </a:t>
            </a:r>
            <a:r>
              <a:rPr lang="pl-PL" sz="1467" dirty="0" err="1"/>
              <a:t>eu</a:t>
            </a:r>
            <a:r>
              <a:rPr lang="pl-PL" sz="1467" dirty="0"/>
              <a:t> </a:t>
            </a:r>
            <a:r>
              <a:rPr lang="pl-PL" sz="1467" dirty="0" err="1"/>
              <a:t>condimentum</a:t>
            </a:r>
            <a:r>
              <a:rPr lang="pl-PL" sz="1467" dirty="0"/>
              <a:t> </a:t>
            </a:r>
            <a:r>
              <a:rPr lang="pl-PL" sz="1467" dirty="0" err="1"/>
              <a:t>ipsum</a:t>
            </a:r>
            <a:r>
              <a:rPr lang="pl-PL" sz="1467" dirty="0"/>
              <a:t>. </a:t>
            </a:r>
            <a:r>
              <a:rPr lang="pl-PL" sz="1467" dirty="0" err="1"/>
              <a:t>Aliquam</a:t>
            </a:r>
            <a:r>
              <a:rPr lang="pl-PL" sz="1467" dirty="0"/>
              <a:t> </a:t>
            </a:r>
            <a:r>
              <a:rPr lang="pl-PL" sz="1467" dirty="0" err="1"/>
              <a:t>rhoncus</a:t>
            </a:r>
            <a:r>
              <a:rPr lang="pl-PL" sz="1467" dirty="0"/>
              <a:t> </a:t>
            </a:r>
            <a:r>
              <a:rPr lang="pl-PL" sz="1467" dirty="0" err="1"/>
              <a:t>metus</a:t>
            </a:r>
            <a:r>
              <a:rPr lang="pl-PL" sz="1467" dirty="0"/>
              <a:t> </a:t>
            </a:r>
            <a:r>
              <a:rPr lang="pl-PL" sz="1467" dirty="0" err="1"/>
              <a:t>nec</a:t>
            </a:r>
            <a:r>
              <a:rPr lang="pl-PL" sz="1467" dirty="0"/>
              <a:t> </a:t>
            </a:r>
            <a:r>
              <a:rPr lang="pl-PL" sz="1467" dirty="0" err="1"/>
              <a:t>nisl</a:t>
            </a:r>
            <a:r>
              <a:rPr lang="pl-PL" sz="1467" dirty="0"/>
              <a:t> </a:t>
            </a:r>
            <a:r>
              <a:rPr lang="pl-PL" sz="1467" dirty="0" err="1"/>
              <a:t>lobortis</a:t>
            </a:r>
            <a:r>
              <a:rPr lang="pl-PL" sz="1467" dirty="0"/>
              <a:t>, </a:t>
            </a:r>
            <a:r>
              <a:rPr lang="pl-PL" sz="1467" dirty="0" err="1"/>
              <a:t>ac</a:t>
            </a:r>
            <a:r>
              <a:rPr lang="pl-PL" sz="1467" dirty="0"/>
              <a:t> </a:t>
            </a:r>
            <a:r>
              <a:rPr lang="pl-PL" sz="1467" dirty="0" err="1"/>
              <a:t>vehicula</a:t>
            </a:r>
            <a:r>
              <a:rPr lang="pl-PL" sz="1467" dirty="0"/>
              <a:t> ex </a:t>
            </a:r>
            <a:r>
              <a:rPr lang="pl-PL" sz="1467" dirty="0" err="1"/>
              <a:t>ultrices</a:t>
            </a:r>
            <a:r>
              <a:rPr lang="pl-PL" sz="1467" dirty="0"/>
              <a:t>. </a:t>
            </a:r>
            <a:r>
              <a:rPr lang="pl-PL" sz="1467" dirty="0" err="1"/>
              <a:t>Praesent</a:t>
            </a:r>
            <a:r>
              <a:rPr lang="pl-PL" sz="1467" dirty="0"/>
              <a:t> </a:t>
            </a:r>
            <a:r>
              <a:rPr lang="pl-PL" sz="1467" dirty="0" err="1"/>
              <a:t>nulla</a:t>
            </a:r>
            <a:r>
              <a:rPr lang="pl-PL" sz="1467" dirty="0"/>
              <a:t> </a:t>
            </a:r>
            <a:r>
              <a:rPr lang="pl-PL" sz="1467" dirty="0" err="1"/>
              <a:t>turpis</a:t>
            </a:r>
            <a:r>
              <a:rPr lang="pl-PL" sz="1467" dirty="0"/>
              <a:t>, </a:t>
            </a:r>
            <a:r>
              <a:rPr lang="pl-PL" sz="1467" dirty="0" err="1"/>
              <a:t>facilisis</a:t>
            </a:r>
            <a:r>
              <a:rPr lang="pl-PL" sz="1467" dirty="0"/>
              <a:t> a </a:t>
            </a:r>
            <a:r>
              <a:rPr lang="pl-PL" sz="1467" dirty="0" err="1"/>
              <a:t>placerat</a:t>
            </a:r>
            <a:r>
              <a:rPr lang="pl-PL" sz="1467" dirty="0"/>
              <a:t> sit </a:t>
            </a:r>
            <a:r>
              <a:rPr lang="pl-PL" sz="1467" dirty="0" err="1"/>
              <a:t>amet</a:t>
            </a:r>
            <a:r>
              <a:rPr lang="pl-PL" sz="1467" dirty="0"/>
              <a:t>, </a:t>
            </a:r>
            <a:r>
              <a:rPr lang="pl-PL" sz="1467" dirty="0" err="1"/>
              <a:t>blandit</a:t>
            </a:r>
            <a:r>
              <a:rPr lang="pl-PL" sz="1467" dirty="0"/>
              <a:t> sit </a:t>
            </a:r>
            <a:r>
              <a:rPr lang="pl-PL" sz="1467" dirty="0" err="1"/>
              <a:t>amet</a:t>
            </a:r>
            <a:r>
              <a:rPr lang="pl-PL" sz="1467" dirty="0"/>
              <a:t> nunc. Lorem </a:t>
            </a:r>
            <a:r>
              <a:rPr lang="pl-PL" sz="1467" dirty="0" err="1"/>
              <a:t>ipsum</a:t>
            </a:r>
            <a:r>
              <a:rPr lang="pl-PL" sz="1467" dirty="0"/>
              <a:t> </a:t>
            </a:r>
            <a:r>
              <a:rPr lang="pl-PL" sz="1467" dirty="0" err="1"/>
              <a:t>dolor</a:t>
            </a:r>
            <a:r>
              <a:rPr lang="pl-PL" sz="1467" dirty="0"/>
              <a:t> sit </a:t>
            </a:r>
            <a:r>
              <a:rPr lang="pl-PL" sz="1467" dirty="0" err="1"/>
              <a:t>amet</a:t>
            </a:r>
            <a:r>
              <a:rPr lang="pl-PL" sz="1467" dirty="0"/>
              <a:t>, </a:t>
            </a:r>
            <a:r>
              <a:rPr lang="pl-PL" sz="1467" dirty="0" err="1"/>
              <a:t>consectetur</a:t>
            </a:r>
            <a:r>
              <a:rPr lang="pl-PL" sz="1467" dirty="0"/>
              <a:t> </a:t>
            </a:r>
            <a:r>
              <a:rPr lang="pl-PL" sz="1467" dirty="0" err="1"/>
              <a:t>adipiscing</a:t>
            </a:r>
            <a:r>
              <a:rPr lang="pl-PL" sz="1467" dirty="0"/>
              <a:t> elit. Nunc </a:t>
            </a:r>
            <a:r>
              <a:rPr lang="pl-PL" sz="1467" dirty="0" err="1"/>
              <a:t>eget</a:t>
            </a:r>
            <a:r>
              <a:rPr lang="pl-PL" sz="1467" dirty="0"/>
              <a:t> </a:t>
            </a:r>
            <a:r>
              <a:rPr lang="pl-PL" sz="1467" dirty="0" err="1"/>
              <a:t>ante</a:t>
            </a:r>
            <a:r>
              <a:rPr lang="pl-PL" sz="1467" dirty="0"/>
              <a:t> </a:t>
            </a:r>
            <a:r>
              <a:rPr lang="pl-PL" sz="1467" dirty="0" err="1"/>
              <a:t>scelerisque</a:t>
            </a:r>
            <a:r>
              <a:rPr lang="pl-PL" sz="1467" dirty="0"/>
              <a:t>, </a:t>
            </a:r>
            <a:r>
              <a:rPr lang="pl-PL" sz="1467" dirty="0" err="1"/>
              <a:t>pretium</a:t>
            </a:r>
            <a:r>
              <a:rPr lang="pl-PL" sz="1467" dirty="0"/>
              <a:t> </a:t>
            </a:r>
            <a:r>
              <a:rPr lang="pl-PL" sz="1467" dirty="0" err="1"/>
              <a:t>enim</a:t>
            </a:r>
            <a:r>
              <a:rPr lang="pl-PL" sz="1467" dirty="0"/>
              <a:t> </a:t>
            </a:r>
            <a:r>
              <a:rPr lang="pl-PL" sz="1467" dirty="0" err="1"/>
              <a:t>at</a:t>
            </a:r>
            <a:r>
              <a:rPr lang="pl-PL" sz="1467" dirty="0"/>
              <a:t>, </a:t>
            </a:r>
            <a:r>
              <a:rPr lang="pl-PL" sz="1467" dirty="0" err="1"/>
              <a:t>tristique</a:t>
            </a:r>
            <a:r>
              <a:rPr lang="pl-PL" sz="1467" dirty="0"/>
              <a:t> </a:t>
            </a:r>
            <a:r>
              <a:rPr lang="pl-PL" sz="1467" dirty="0" err="1"/>
              <a:t>leo</a:t>
            </a:r>
            <a:r>
              <a:rPr lang="pl-PL" sz="1467" dirty="0"/>
              <a:t>. </a:t>
            </a:r>
            <a:r>
              <a:rPr lang="pl-PL" sz="1467" dirty="0" err="1"/>
              <a:t>Suspendisse</a:t>
            </a:r>
            <a:r>
              <a:rPr lang="pl-PL" sz="1467" dirty="0"/>
              <a:t> </a:t>
            </a:r>
            <a:r>
              <a:rPr lang="pl-PL" sz="1467" dirty="0" err="1"/>
              <a:t>pretium</a:t>
            </a:r>
            <a:r>
              <a:rPr lang="pl-PL" sz="1467" dirty="0"/>
              <a:t> </a:t>
            </a:r>
            <a:r>
              <a:rPr lang="pl-PL" sz="1467" dirty="0" err="1"/>
              <a:t>imperdiet</a:t>
            </a:r>
            <a:r>
              <a:rPr lang="pl-PL" sz="1467" dirty="0"/>
              <a:t> </a:t>
            </a:r>
            <a:r>
              <a:rPr lang="pl-PL" sz="1467" dirty="0" err="1"/>
              <a:t>purus</a:t>
            </a:r>
            <a:r>
              <a:rPr lang="pl-PL" sz="1467" dirty="0"/>
              <a:t>, </a:t>
            </a:r>
            <a:r>
              <a:rPr lang="pl-PL" sz="1467" dirty="0" err="1"/>
              <a:t>ac</a:t>
            </a:r>
            <a:r>
              <a:rPr lang="pl-PL" sz="1467" dirty="0"/>
              <a:t> </a:t>
            </a:r>
            <a:r>
              <a:rPr lang="pl-PL" sz="1467" dirty="0" err="1"/>
              <a:t>tincidunt</a:t>
            </a:r>
            <a:r>
              <a:rPr lang="pl-PL" sz="1467" dirty="0"/>
              <a:t> </a:t>
            </a:r>
            <a:r>
              <a:rPr lang="pl-PL" sz="1467" dirty="0" err="1"/>
              <a:t>enim</a:t>
            </a:r>
            <a:r>
              <a:rPr lang="pl-PL" sz="1467" dirty="0"/>
              <a:t> </a:t>
            </a:r>
            <a:r>
              <a:rPr lang="pl-PL" sz="1467" dirty="0" err="1"/>
              <a:t>auctor</a:t>
            </a:r>
            <a:r>
              <a:rPr lang="pl-PL" sz="1467" dirty="0"/>
              <a:t> et. </a:t>
            </a:r>
            <a:r>
              <a:rPr lang="pl-PL" sz="1467" dirty="0" err="1"/>
              <a:t>Sed</a:t>
            </a:r>
            <a:r>
              <a:rPr lang="pl-PL" sz="1467" dirty="0"/>
              <a:t> </a:t>
            </a:r>
            <a:r>
              <a:rPr lang="pl-PL" sz="1467" dirty="0" err="1"/>
              <a:t>convallis</a:t>
            </a:r>
            <a:r>
              <a:rPr lang="pl-PL" sz="1467" dirty="0"/>
              <a:t> </a:t>
            </a:r>
            <a:r>
              <a:rPr lang="pl-PL" sz="1467" dirty="0" err="1"/>
              <a:t>nisi</a:t>
            </a:r>
            <a:r>
              <a:rPr lang="pl-PL" sz="1467" dirty="0"/>
              <a:t> in ex </a:t>
            </a:r>
            <a:r>
              <a:rPr lang="pl-PL" sz="1467" dirty="0" err="1"/>
              <a:t>efficitur</a:t>
            </a:r>
            <a:r>
              <a:rPr lang="pl-PL" sz="1467" dirty="0"/>
              <a:t> </a:t>
            </a:r>
            <a:r>
              <a:rPr lang="pl-PL" sz="1467" dirty="0" err="1"/>
              <a:t>interdum</a:t>
            </a:r>
            <a:r>
              <a:rPr lang="pl-PL" sz="1467" dirty="0"/>
              <a:t>. In et </a:t>
            </a:r>
            <a:r>
              <a:rPr lang="pl-PL" sz="1467" dirty="0" err="1"/>
              <a:t>felis</a:t>
            </a:r>
            <a:r>
              <a:rPr lang="pl-PL" sz="1467" dirty="0"/>
              <a:t> </a:t>
            </a:r>
            <a:r>
              <a:rPr lang="pl-PL" sz="1467" dirty="0" err="1"/>
              <a:t>lobortis</a:t>
            </a:r>
            <a:r>
              <a:rPr lang="pl-PL" sz="1467" dirty="0"/>
              <a:t>, </a:t>
            </a:r>
            <a:r>
              <a:rPr lang="pl-PL" sz="1467" dirty="0" err="1"/>
              <a:t>hendrerit</a:t>
            </a:r>
            <a:r>
              <a:rPr lang="pl-PL" sz="1467" dirty="0"/>
              <a:t> nunc et, </a:t>
            </a:r>
            <a:r>
              <a:rPr lang="pl-PL" sz="1467" dirty="0" err="1"/>
              <a:t>laoreet</a:t>
            </a:r>
            <a:r>
              <a:rPr lang="pl-PL" sz="1467" dirty="0"/>
              <a:t> </a:t>
            </a:r>
            <a:r>
              <a:rPr lang="pl-PL" sz="1467" dirty="0" err="1"/>
              <a:t>libero</a:t>
            </a:r>
            <a:r>
              <a:rPr lang="pl-PL" sz="1467" dirty="0"/>
              <a:t>. </a:t>
            </a:r>
            <a:r>
              <a:rPr lang="pl-PL" sz="1467" dirty="0" err="1"/>
              <a:t>Proin</a:t>
            </a:r>
            <a:r>
              <a:rPr lang="pl-PL" sz="1467" dirty="0"/>
              <a:t> </a:t>
            </a:r>
            <a:r>
              <a:rPr lang="pl-PL" sz="1467" dirty="0" err="1"/>
              <a:t>neque</a:t>
            </a:r>
            <a:r>
              <a:rPr lang="pl-PL" sz="1467" dirty="0"/>
              <a:t> </a:t>
            </a:r>
            <a:r>
              <a:rPr lang="pl-PL" sz="1467" dirty="0" err="1"/>
              <a:t>justo</a:t>
            </a:r>
            <a:r>
              <a:rPr lang="pl-PL" sz="1467" dirty="0"/>
              <a:t>, </a:t>
            </a:r>
            <a:r>
              <a:rPr lang="pl-PL" sz="1467" dirty="0" err="1"/>
              <a:t>volutpat</a:t>
            </a:r>
            <a:r>
              <a:rPr lang="pl-PL" sz="1467" dirty="0"/>
              <a:t> </a:t>
            </a:r>
            <a:r>
              <a:rPr lang="pl-PL" sz="1467" dirty="0" err="1"/>
              <a:t>eu</a:t>
            </a:r>
            <a:r>
              <a:rPr lang="pl-PL" sz="1467" dirty="0"/>
              <a:t> </a:t>
            </a:r>
            <a:r>
              <a:rPr lang="pl-PL" sz="1467" dirty="0" err="1"/>
              <a:t>tincidunt</a:t>
            </a:r>
            <a:r>
              <a:rPr lang="pl-PL" sz="1467" dirty="0"/>
              <a:t> vitae, </a:t>
            </a:r>
            <a:r>
              <a:rPr lang="pl-PL" sz="1467" dirty="0" err="1"/>
              <a:t>vulputate</a:t>
            </a:r>
            <a:r>
              <a:rPr lang="pl-PL" sz="1467" dirty="0"/>
              <a:t> </a:t>
            </a:r>
            <a:r>
              <a:rPr lang="pl-PL" sz="1467" dirty="0" err="1"/>
              <a:t>nec</a:t>
            </a:r>
            <a:r>
              <a:rPr lang="pl-PL" sz="1467" dirty="0"/>
              <a:t> </a:t>
            </a:r>
            <a:r>
              <a:rPr lang="pl-PL" sz="1467" dirty="0" err="1"/>
              <a:t>felis</a:t>
            </a:r>
            <a:r>
              <a:rPr lang="pl-PL" sz="1467" dirty="0"/>
              <a:t>. Nam </a:t>
            </a:r>
            <a:r>
              <a:rPr lang="pl-PL" sz="1467" dirty="0" err="1"/>
              <a:t>interdum</a:t>
            </a:r>
            <a:r>
              <a:rPr lang="pl-PL" sz="1467" dirty="0"/>
              <a:t> </a:t>
            </a:r>
            <a:r>
              <a:rPr lang="pl-PL" sz="1467" dirty="0" err="1"/>
              <a:t>sem</a:t>
            </a:r>
            <a:r>
              <a:rPr lang="pl-PL" sz="1467" dirty="0"/>
              <a:t> </a:t>
            </a:r>
            <a:r>
              <a:rPr lang="pl-PL" sz="1467" dirty="0" err="1"/>
              <a:t>at</a:t>
            </a:r>
            <a:r>
              <a:rPr lang="pl-PL" sz="1467" dirty="0"/>
              <a:t> </a:t>
            </a:r>
            <a:r>
              <a:rPr lang="pl-PL" sz="1467" dirty="0" err="1"/>
              <a:t>ullamcorper</a:t>
            </a:r>
            <a:r>
              <a:rPr lang="pl-PL" sz="1467" dirty="0"/>
              <a:t> </a:t>
            </a:r>
            <a:r>
              <a:rPr lang="pl-PL" sz="1467" dirty="0" err="1"/>
              <a:t>mollis</a:t>
            </a:r>
            <a:r>
              <a:rPr lang="pl-PL" sz="1467" dirty="0"/>
              <a:t>. </a:t>
            </a:r>
            <a:r>
              <a:rPr lang="pl-PL" sz="1467" dirty="0" err="1"/>
              <a:t>Donec</a:t>
            </a:r>
            <a:r>
              <a:rPr lang="pl-PL" sz="1467" dirty="0"/>
              <a:t> </a:t>
            </a:r>
            <a:r>
              <a:rPr lang="pl-PL" sz="1467" dirty="0" err="1"/>
              <a:t>tincidunt</a:t>
            </a:r>
            <a:r>
              <a:rPr lang="pl-PL" sz="1467" dirty="0"/>
              <a:t> sit </a:t>
            </a:r>
            <a:r>
              <a:rPr lang="pl-PL" sz="1467" dirty="0" err="1"/>
              <a:t>amet</a:t>
            </a:r>
            <a:r>
              <a:rPr lang="pl-PL" sz="1467" dirty="0"/>
              <a:t> mi </a:t>
            </a:r>
            <a:r>
              <a:rPr lang="pl-PL" sz="1467" dirty="0" err="1"/>
              <a:t>at</a:t>
            </a:r>
            <a:r>
              <a:rPr lang="pl-PL" sz="1467" dirty="0"/>
              <a:t> </a:t>
            </a:r>
            <a:r>
              <a:rPr lang="pl-PL" sz="1467" dirty="0" err="1"/>
              <a:t>feugiat</a:t>
            </a:r>
            <a:r>
              <a:rPr lang="pl-PL" sz="1467" dirty="0"/>
              <a:t>. </a:t>
            </a:r>
            <a:r>
              <a:rPr lang="pl-PL" sz="1467" dirty="0" err="1"/>
              <a:t>Morbi</a:t>
            </a:r>
            <a:r>
              <a:rPr lang="pl-PL" sz="1467" dirty="0"/>
              <a:t> </a:t>
            </a:r>
            <a:r>
              <a:rPr lang="pl-PL" sz="1467" dirty="0" err="1"/>
              <a:t>quis</a:t>
            </a:r>
            <a:r>
              <a:rPr lang="pl-PL" sz="1467" dirty="0"/>
              <a:t> </a:t>
            </a:r>
            <a:r>
              <a:rPr lang="pl-PL" sz="1467" dirty="0" err="1"/>
              <a:t>ante</a:t>
            </a:r>
            <a:r>
              <a:rPr lang="pl-PL" sz="1467" dirty="0"/>
              <a:t> et </a:t>
            </a:r>
            <a:r>
              <a:rPr lang="pl-PL" sz="1467" dirty="0" err="1"/>
              <a:t>turpis</a:t>
            </a:r>
            <a:r>
              <a:rPr lang="pl-PL" sz="1467" dirty="0"/>
              <a:t> </a:t>
            </a:r>
            <a:r>
              <a:rPr lang="pl-PL" sz="1467" dirty="0" err="1"/>
              <a:t>lobortis</a:t>
            </a:r>
            <a:r>
              <a:rPr lang="pl-PL" sz="1467" dirty="0"/>
              <a:t> </a:t>
            </a:r>
            <a:r>
              <a:rPr lang="pl-PL" sz="1467" dirty="0" err="1"/>
              <a:t>rutrum</a:t>
            </a:r>
            <a:r>
              <a:rPr lang="pl-PL" sz="1467" dirty="0"/>
              <a:t> sit </a:t>
            </a:r>
            <a:r>
              <a:rPr lang="pl-PL" sz="1467" dirty="0" err="1"/>
              <a:t>amet</a:t>
            </a:r>
            <a:r>
              <a:rPr lang="pl-PL" sz="1467" dirty="0"/>
              <a:t> </a:t>
            </a:r>
            <a:r>
              <a:rPr lang="pl-PL" sz="1467" dirty="0" err="1"/>
              <a:t>nec</a:t>
            </a:r>
            <a:r>
              <a:rPr lang="pl-PL" sz="1467" dirty="0"/>
              <a:t> elit. </a:t>
            </a:r>
            <a:r>
              <a:rPr lang="pl-PL" sz="1467" dirty="0" err="1"/>
              <a:t>Phasellus</a:t>
            </a:r>
            <a:r>
              <a:rPr lang="pl-PL" sz="1467" dirty="0"/>
              <a:t> </a:t>
            </a:r>
            <a:r>
              <a:rPr lang="pl-PL" sz="1467" dirty="0" err="1"/>
              <a:t>at</a:t>
            </a:r>
            <a:r>
              <a:rPr lang="pl-PL" sz="1467" dirty="0"/>
              <a:t> </a:t>
            </a:r>
            <a:r>
              <a:rPr lang="pl-PL" sz="1467" dirty="0" err="1"/>
              <a:t>pellentesque</a:t>
            </a:r>
            <a:r>
              <a:rPr lang="pl-PL" sz="1467" dirty="0"/>
              <a:t> </a:t>
            </a:r>
            <a:r>
              <a:rPr lang="pl-PL" sz="1467" dirty="0" err="1"/>
              <a:t>dolor</a:t>
            </a:r>
            <a:r>
              <a:rPr lang="pl-PL" sz="1467" dirty="0"/>
              <a:t>, </a:t>
            </a:r>
            <a:r>
              <a:rPr lang="pl-PL" sz="1467" dirty="0" err="1"/>
              <a:t>eu</a:t>
            </a:r>
            <a:r>
              <a:rPr lang="pl-PL" sz="1467" dirty="0"/>
              <a:t> </a:t>
            </a:r>
            <a:r>
              <a:rPr lang="pl-PL" sz="1467" dirty="0" err="1"/>
              <a:t>condimentum</a:t>
            </a:r>
            <a:r>
              <a:rPr lang="pl-PL" sz="1467" dirty="0"/>
              <a:t> </a:t>
            </a:r>
            <a:r>
              <a:rPr lang="pl-PL" sz="1467" dirty="0" err="1"/>
              <a:t>ipsum</a:t>
            </a:r>
            <a:r>
              <a:rPr lang="pl-PL" sz="1467" dirty="0"/>
              <a:t>. </a:t>
            </a:r>
            <a:r>
              <a:rPr lang="pl-PL" sz="1467" dirty="0" err="1"/>
              <a:t>Aliquam</a:t>
            </a:r>
            <a:r>
              <a:rPr lang="pl-PL" sz="1467" dirty="0"/>
              <a:t> </a:t>
            </a:r>
            <a:r>
              <a:rPr lang="pl-PL" sz="1467" dirty="0" err="1"/>
              <a:t>rhoncus</a:t>
            </a:r>
            <a:r>
              <a:rPr lang="pl-PL" sz="1467" dirty="0"/>
              <a:t> </a:t>
            </a:r>
            <a:r>
              <a:rPr lang="pl-PL" sz="1467" dirty="0" err="1"/>
              <a:t>metus</a:t>
            </a:r>
            <a:r>
              <a:rPr lang="pl-PL" sz="1467" dirty="0"/>
              <a:t> </a:t>
            </a:r>
            <a:r>
              <a:rPr lang="pl-PL" sz="1467" dirty="0" err="1"/>
              <a:t>nec</a:t>
            </a:r>
            <a:r>
              <a:rPr lang="pl-PL" sz="1467" dirty="0"/>
              <a:t> </a:t>
            </a:r>
            <a:r>
              <a:rPr lang="pl-PL" sz="1467" dirty="0" err="1"/>
              <a:t>nisl</a:t>
            </a:r>
            <a:r>
              <a:rPr lang="pl-PL" sz="1467" dirty="0"/>
              <a:t> </a:t>
            </a:r>
            <a:r>
              <a:rPr lang="pl-PL" sz="1467" dirty="0" err="1"/>
              <a:t>lobortis</a:t>
            </a:r>
            <a:r>
              <a:rPr lang="pl-PL" sz="1467" dirty="0"/>
              <a:t>, </a:t>
            </a:r>
            <a:r>
              <a:rPr lang="pl-PL" sz="1467" dirty="0" err="1"/>
              <a:t>ac</a:t>
            </a:r>
            <a:r>
              <a:rPr lang="pl-PL" sz="1467" dirty="0"/>
              <a:t> </a:t>
            </a:r>
            <a:r>
              <a:rPr lang="pl-PL" sz="1467" dirty="0" err="1"/>
              <a:t>vehicula</a:t>
            </a:r>
            <a:r>
              <a:rPr lang="pl-PL" sz="1467" dirty="0"/>
              <a:t> ex </a:t>
            </a:r>
            <a:r>
              <a:rPr lang="pl-PL" sz="1467" dirty="0" err="1"/>
              <a:t>ultrices</a:t>
            </a:r>
            <a:r>
              <a:rPr lang="pl-PL" sz="1467" dirty="0"/>
              <a:t>. </a:t>
            </a:r>
            <a:r>
              <a:rPr lang="pl-PL" sz="1467" dirty="0" err="1"/>
              <a:t>Praesent</a:t>
            </a:r>
            <a:r>
              <a:rPr lang="pl-PL" sz="1467" dirty="0"/>
              <a:t> </a:t>
            </a:r>
            <a:r>
              <a:rPr lang="pl-PL" sz="1467" dirty="0" err="1"/>
              <a:t>nulla</a:t>
            </a:r>
            <a:r>
              <a:rPr lang="pl-PL" sz="1467" dirty="0"/>
              <a:t> </a:t>
            </a:r>
            <a:r>
              <a:rPr lang="pl-PL" sz="1467" dirty="0" err="1"/>
              <a:t>turpis</a:t>
            </a:r>
            <a:r>
              <a:rPr lang="pl-PL" sz="1467" dirty="0"/>
              <a:t>, </a:t>
            </a:r>
            <a:r>
              <a:rPr lang="pl-PL" sz="1467" dirty="0" err="1"/>
              <a:t>facilisis</a:t>
            </a:r>
            <a:r>
              <a:rPr lang="pl-PL" sz="1467" dirty="0"/>
              <a:t> a </a:t>
            </a:r>
            <a:r>
              <a:rPr lang="pl-PL" sz="1467" dirty="0" err="1"/>
              <a:t>placerat</a:t>
            </a:r>
            <a:r>
              <a:rPr lang="pl-PL" sz="1467" dirty="0"/>
              <a:t> sit </a:t>
            </a:r>
            <a:r>
              <a:rPr lang="pl-PL" sz="1467" dirty="0" err="1"/>
              <a:t>amet</a:t>
            </a:r>
            <a:r>
              <a:rPr lang="pl-PL" sz="1467" dirty="0"/>
              <a:t>, </a:t>
            </a:r>
            <a:r>
              <a:rPr lang="pl-PL" sz="1467" dirty="0" err="1"/>
              <a:t>blandit</a:t>
            </a:r>
            <a:r>
              <a:rPr lang="pl-PL" sz="1467" dirty="0"/>
              <a:t> sit </a:t>
            </a:r>
            <a:r>
              <a:rPr lang="pl-PL" sz="1467" dirty="0" err="1"/>
              <a:t>amet</a:t>
            </a:r>
            <a:r>
              <a:rPr lang="pl-PL" sz="1467" dirty="0"/>
              <a:t> nunc. Lorem </a:t>
            </a:r>
            <a:r>
              <a:rPr lang="pl-PL" sz="1467" dirty="0" err="1"/>
              <a:t>ipsum</a:t>
            </a:r>
            <a:r>
              <a:rPr lang="pl-PL" sz="1467" dirty="0"/>
              <a:t> </a:t>
            </a:r>
            <a:r>
              <a:rPr lang="pl-PL" sz="1467" dirty="0" err="1"/>
              <a:t>dolor</a:t>
            </a:r>
            <a:r>
              <a:rPr lang="pl-PL" sz="1467" dirty="0"/>
              <a:t> sit </a:t>
            </a:r>
            <a:r>
              <a:rPr lang="pl-PL" sz="1467" dirty="0" err="1"/>
              <a:t>amet</a:t>
            </a:r>
            <a:r>
              <a:rPr lang="pl-PL" sz="1467" dirty="0"/>
              <a:t>, </a:t>
            </a:r>
            <a:r>
              <a:rPr lang="pl-PL" sz="1467" dirty="0" err="1"/>
              <a:t>consectetur</a:t>
            </a:r>
            <a:r>
              <a:rPr lang="pl-PL" sz="1467" dirty="0"/>
              <a:t> </a:t>
            </a:r>
            <a:r>
              <a:rPr lang="pl-PL" sz="1467" dirty="0" err="1"/>
              <a:t>adipiscing</a:t>
            </a:r>
            <a:r>
              <a:rPr lang="pl-PL" sz="1467" dirty="0"/>
              <a:t> elit. Nunc </a:t>
            </a:r>
            <a:r>
              <a:rPr lang="pl-PL" sz="1467" dirty="0" err="1"/>
              <a:t>eget</a:t>
            </a:r>
            <a:r>
              <a:rPr lang="pl-PL" sz="1467" dirty="0"/>
              <a:t> </a:t>
            </a:r>
            <a:r>
              <a:rPr lang="pl-PL" sz="1467" dirty="0" err="1"/>
              <a:t>ante</a:t>
            </a:r>
            <a:r>
              <a:rPr lang="pl-PL" sz="1467" dirty="0"/>
              <a:t> </a:t>
            </a:r>
            <a:r>
              <a:rPr lang="pl-PL" sz="1467" dirty="0" err="1"/>
              <a:t>scelerisque</a:t>
            </a:r>
            <a:r>
              <a:rPr lang="pl-PL" sz="1467" dirty="0"/>
              <a:t>, </a:t>
            </a:r>
            <a:r>
              <a:rPr lang="pl-PL" sz="1467" dirty="0" err="1"/>
              <a:t>pretium</a:t>
            </a:r>
            <a:r>
              <a:rPr lang="pl-PL" sz="1467" dirty="0"/>
              <a:t> </a:t>
            </a:r>
            <a:r>
              <a:rPr lang="pl-PL" sz="1467" dirty="0" err="1"/>
              <a:t>enim</a:t>
            </a:r>
            <a:r>
              <a:rPr lang="pl-PL" sz="1467" dirty="0"/>
              <a:t> </a:t>
            </a:r>
            <a:r>
              <a:rPr lang="pl-PL" sz="1467" dirty="0" err="1"/>
              <a:t>at</a:t>
            </a:r>
            <a:r>
              <a:rPr lang="pl-PL" sz="1467" dirty="0"/>
              <a:t>, </a:t>
            </a:r>
            <a:r>
              <a:rPr lang="pl-PL" sz="1467" dirty="0" err="1"/>
              <a:t>tristique</a:t>
            </a:r>
            <a:r>
              <a:rPr lang="pl-PL" sz="1467" dirty="0"/>
              <a:t> </a:t>
            </a:r>
            <a:r>
              <a:rPr lang="pl-PL" sz="1467" dirty="0" err="1"/>
              <a:t>leo</a:t>
            </a:r>
            <a:r>
              <a:rPr lang="pl-PL" sz="1467" dirty="0"/>
              <a:t>. </a:t>
            </a:r>
            <a:r>
              <a:rPr lang="pl-PL" sz="1467" dirty="0" err="1"/>
              <a:t>Suspendisse</a:t>
            </a:r>
            <a:r>
              <a:rPr lang="pl-PL" sz="1467" dirty="0"/>
              <a:t> </a:t>
            </a:r>
            <a:r>
              <a:rPr lang="pl-PL" sz="1467" dirty="0" err="1"/>
              <a:t>pretium</a:t>
            </a:r>
            <a:r>
              <a:rPr lang="pl-PL" sz="1467" dirty="0"/>
              <a:t> </a:t>
            </a:r>
            <a:r>
              <a:rPr lang="pl-PL" sz="1467" dirty="0" err="1"/>
              <a:t>imperdiet</a:t>
            </a:r>
            <a:r>
              <a:rPr lang="pl-PL" sz="1467" dirty="0"/>
              <a:t> </a:t>
            </a:r>
            <a:r>
              <a:rPr lang="pl-PL" sz="1467" dirty="0" err="1"/>
              <a:t>purus</a:t>
            </a:r>
            <a:r>
              <a:rPr lang="pl-PL" sz="1467" dirty="0"/>
              <a:t>, </a:t>
            </a:r>
            <a:r>
              <a:rPr lang="pl-PL" sz="1467" dirty="0" err="1"/>
              <a:t>ac</a:t>
            </a:r>
            <a:r>
              <a:rPr lang="pl-PL" sz="1467" dirty="0"/>
              <a:t> </a:t>
            </a:r>
            <a:r>
              <a:rPr lang="pl-PL" sz="1467" dirty="0" err="1"/>
              <a:t>tincidunt</a:t>
            </a:r>
            <a:r>
              <a:rPr lang="pl-PL" sz="1467" dirty="0"/>
              <a:t> </a:t>
            </a:r>
            <a:r>
              <a:rPr lang="pl-PL" sz="1467" dirty="0" err="1"/>
              <a:t>enim</a:t>
            </a:r>
            <a:r>
              <a:rPr lang="pl-PL" sz="1467" dirty="0"/>
              <a:t> </a:t>
            </a:r>
            <a:r>
              <a:rPr lang="pl-PL" sz="1467" dirty="0" err="1"/>
              <a:t>auctor</a:t>
            </a:r>
            <a:r>
              <a:rPr lang="pl-PL" sz="1467" dirty="0"/>
              <a:t> et. </a:t>
            </a:r>
            <a:r>
              <a:rPr lang="pl-PL" sz="1467" dirty="0" err="1"/>
              <a:t>Sed</a:t>
            </a:r>
            <a:r>
              <a:rPr lang="pl-PL" sz="1467" dirty="0"/>
              <a:t> </a:t>
            </a:r>
            <a:r>
              <a:rPr lang="pl-PL" sz="1467" dirty="0" err="1"/>
              <a:t>convallis</a:t>
            </a:r>
            <a:r>
              <a:rPr lang="pl-PL" sz="1467" dirty="0"/>
              <a:t> </a:t>
            </a:r>
            <a:r>
              <a:rPr lang="pl-PL" sz="1467" dirty="0" err="1"/>
              <a:t>nisi</a:t>
            </a:r>
            <a:r>
              <a:rPr lang="pl-PL" sz="1467" dirty="0"/>
              <a:t> in ex </a:t>
            </a:r>
            <a:r>
              <a:rPr lang="pl-PL" sz="1467" dirty="0" err="1"/>
              <a:t>efficitur</a:t>
            </a:r>
            <a:r>
              <a:rPr lang="pl-PL" sz="1467" dirty="0"/>
              <a:t> </a:t>
            </a:r>
            <a:r>
              <a:rPr lang="pl-PL" sz="1467" dirty="0" err="1"/>
              <a:t>interdum</a:t>
            </a:r>
            <a:r>
              <a:rPr lang="pl-PL" sz="1467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9926107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ekst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ymbol zastępczy tekstu 30"/>
          <p:cNvSpPr>
            <a:spLocks noGrp="1"/>
          </p:cNvSpPr>
          <p:nvPr>
            <p:ph type="body" sz="quarter" idx="17" hasCustomPrompt="1"/>
          </p:nvPr>
        </p:nvSpPr>
        <p:spPr>
          <a:xfrm>
            <a:off x="1396180" y="371152"/>
            <a:ext cx="9992256" cy="37241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1600" b="1" spc="0" baseline="0">
                <a:solidFill>
                  <a:srgbClr val="00354B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pPr lvl="0"/>
            <a:r>
              <a:rPr lang="pl-PL" dirty="0"/>
              <a:t>Tytuł slajdu</a:t>
            </a:r>
          </a:p>
        </p:txBody>
      </p:sp>
      <p:sp>
        <p:nvSpPr>
          <p:cNvPr id="8" name="Symbol zastępczy numeru slajdu 5"/>
          <p:cNvSpPr txBox="1">
            <a:spLocks/>
          </p:cNvSpPr>
          <p:nvPr userDrawn="1"/>
        </p:nvSpPr>
        <p:spPr>
          <a:xfrm>
            <a:off x="11120582" y="6211929"/>
            <a:ext cx="267855" cy="198107"/>
          </a:xfrm>
          <a:prstGeom prst="rect">
            <a:avLst/>
          </a:prstGeom>
        </p:spPr>
        <p:txBody>
          <a:bodyPr lIns="0" tIns="0" rIns="0" bIns="0"/>
          <a:lstStyle>
            <a:defPPr>
              <a:defRPr lang="pl-PL"/>
            </a:defPPr>
            <a:lvl1pPr marL="0" algn="r" defTabSz="779252" rtl="0" eaLnBrk="1" latinLnBrk="0" hangingPunct="1">
              <a:defRPr sz="1100" kern="1200">
                <a:solidFill>
                  <a:srgbClr val="003A5D"/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1pPr>
            <a:lvl2pPr marL="389626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79252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68878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8503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48129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37755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27381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17007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300CB-D321-43A8-998C-8919550251CB}" type="slidenum">
              <a:rPr kumimoji="0" lang="pl-PL" sz="933" b="0" i="0" u="none" strike="noStrike" kern="1200" cap="none" spc="0" normalizeH="0" baseline="0" noProof="0" smtClean="0">
                <a:ln>
                  <a:noFill/>
                </a:ln>
                <a:solidFill>
                  <a:srgbClr val="00354B"/>
                </a:solidFill>
                <a:effectLst/>
                <a:uLnTx/>
                <a:uFillTx/>
                <a:latin typeface="Lato" panose="020F0502020204030203" pitchFamily="34" charset="-18"/>
                <a:ea typeface="+mn-ea"/>
                <a:cs typeface="Calibri Light" panose="020F0302020204030204" pitchFamily="34" charset="0"/>
              </a:rPr>
              <a:pPr marL="0" marR="0" lvl="0" indent="0" algn="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pl-PL" sz="1067" b="0" i="0" u="none" strike="noStrike" kern="1200" cap="none" spc="0" normalizeH="0" baseline="0" noProof="0" dirty="0">
              <a:ln>
                <a:noFill/>
              </a:ln>
              <a:solidFill>
                <a:srgbClr val="00354B"/>
              </a:solidFill>
              <a:effectLst/>
              <a:uLnTx/>
              <a:uFillTx/>
              <a:latin typeface="Lato" panose="020F0502020204030203" pitchFamily="34" charset="-18"/>
              <a:ea typeface="+mn-ea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554991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ekst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tekstu 30"/>
          <p:cNvSpPr>
            <a:spLocks noGrp="1"/>
          </p:cNvSpPr>
          <p:nvPr>
            <p:ph type="body" sz="quarter" idx="16" hasCustomPrompt="1"/>
          </p:nvPr>
        </p:nvSpPr>
        <p:spPr>
          <a:xfrm>
            <a:off x="819004" y="1504514"/>
            <a:ext cx="10569433" cy="456377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sz="1333" spc="0" baseline="0">
                <a:solidFill>
                  <a:srgbClr val="00354B"/>
                </a:solidFill>
                <a:latin typeface="+mn-lt"/>
                <a:ea typeface="Open Sans Light" panose="020B030603050402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pl-PL" dirty="0"/>
              <a:t>Treść slajdu</a:t>
            </a:r>
          </a:p>
          <a:p>
            <a:pPr lvl="0"/>
            <a:endParaRPr lang="pl-PL" dirty="0"/>
          </a:p>
        </p:txBody>
      </p:sp>
      <p:cxnSp>
        <p:nvCxnSpPr>
          <p:cNvPr id="3" name="Łącznik prostoliniowy 2"/>
          <p:cNvCxnSpPr/>
          <p:nvPr userDrawn="1"/>
        </p:nvCxnSpPr>
        <p:spPr>
          <a:xfrm flipV="1">
            <a:off x="819004" y="997527"/>
            <a:ext cx="10578669" cy="5773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Symbol zastępczy tekstu 30"/>
          <p:cNvSpPr>
            <a:spLocks noGrp="1"/>
          </p:cNvSpPr>
          <p:nvPr>
            <p:ph type="body" sz="quarter" idx="17" hasCustomPrompt="1"/>
          </p:nvPr>
        </p:nvSpPr>
        <p:spPr>
          <a:xfrm>
            <a:off x="5530814" y="351488"/>
            <a:ext cx="5857623" cy="37241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 algn="r">
              <a:lnSpc>
                <a:spcPct val="100000"/>
              </a:lnSpc>
              <a:buNone/>
              <a:defRPr sz="1333" b="1" spc="0" baseline="0">
                <a:solidFill>
                  <a:srgbClr val="00354B"/>
                </a:solidFill>
                <a:latin typeface="+mj-lt"/>
                <a:ea typeface="Open Sans Light" panose="020B030603050402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pl-PL" dirty="0"/>
              <a:t>Tytuł slajdu</a:t>
            </a:r>
          </a:p>
        </p:txBody>
      </p:sp>
      <p:sp>
        <p:nvSpPr>
          <p:cNvPr id="8" name="Symbol zastępczy numeru slajdu 5"/>
          <p:cNvSpPr txBox="1">
            <a:spLocks/>
          </p:cNvSpPr>
          <p:nvPr userDrawn="1"/>
        </p:nvSpPr>
        <p:spPr>
          <a:xfrm>
            <a:off x="11120582" y="6211929"/>
            <a:ext cx="267855" cy="198107"/>
          </a:xfrm>
          <a:prstGeom prst="rect">
            <a:avLst/>
          </a:prstGeom>
        </p:spPr>
        <p:txBody>
          <a:bodyPr lIns="0" tIns="0" rIns="0" bIns="0"/>
          <a:lstStyle>
            <a:defPPr>
              <a:defRPr lang="pl-PL"/>
            </a:defPPr>
            <a:lvl1pPr marL="0" algn="r" defTabSz="779252" rtl="0" eaLnBrk="1" latinLnBrk="0" hangingPunct="1">
              <a:defRPr sz="1100" kern="1200">
                <a:solidFill>
                  <a:srgbClr val="003A5D"/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1pPr>
            <a:lvl2pPr marL="389626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79252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68878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8503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48129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37755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27381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17007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300CB-D321-43A8-998C-8919550251CB}" type="slidenum">
              <a:rPr kumimoji="0" lang="pl-PL" sz="933" b="0" i="0" u="none" strike="noStrike" kern="1200" cap="none" spc="0" normalizeH="0" baseline="0" noProof="0" smtClean="0">
                <a:ln>
                  <a:noFill/>
                </a:ln>
                <a:solidFill>
                  <a:srgbClr val="00354B"/>
                </a:solidFill>
                <a:effectLst/>
                <a:uLnTx/>
                <a:uFillTx/>
                <a:latin typeface="+mn-lt"/>
                <a:ea typeface="+mn-ea"/>
                <a:cs typeface="Calibri Light" panose="020F0302020204030204" pitchFamily="34" charset="0"/>
              </a:rPr>
              <a:pPr marL="0" marR="0" lvl="0" indent="0" algn="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pl-PL" sz="1067" b="0" i="0" u="none" strike="noStrike" kern="1200" cap="none" spc="0" normalizeH="0" baseline="0" noProof="0" dirty="0">
              <a:ln>
                <a:noFill/>
              </a:ln>
              <a:solidFill>
                <a:srgbClr val="00354B"/>
              </a:solidFill>
              <a:effectLst/>
              <a:uLnTx/>
              <a:uFillTx/>
              <a:latin typeface="+mn-lt"/>
              <a:ea typeface="+mn-ea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94393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ekst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ymbol zastępczy tekstu 30"/>
          <p:cNvSpPr>
            <a:spLocks noGrp="1"/>
          </p:cNvSpPr>
          <p:nvPr>
            <p:ph type="body" sz="quarter" idx="17" hasCustomPrompt="1"/>
          </p:nvPr>
        </p:nvSpPr>
        <p:spPr>
          <a:xfrm>
            <a:off x="1396180" y="371152"/>
            <a:ext cx="9992256" cy="37241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1600" b="1" spc="0" baseline="0">
                <a:solidFill>
                  <a:srgbClr val="00354B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pPr lvl="0"/>
            <a:r>
              <a:rPr lang="pl-PL" dirty="0"/>
              <a:t>Tytuł slajdu</a:t>
            </a:r>
          </a:p>
        </p:txBody>
      </p:sp>
      <p:sp>
        <p:nvSpPr>
          <p:cNvPr id="8" name="Symbol zastępczy numeru slajdu 5"/>
          <p:cNvSpPr txBox="1">
            <a:spLocks/>
          </p:cNvSpPr>
          <p:nvPr userDrawn="1"/>
        </p:nvSpPr>
        <p:spPr>
          <a:xfrm>
            <a:off x="11120582" y="6211929"/>
            <a:ext cx="267855" cy="198107"/>
          </a:xfrm>
          <a:prstGeom prst="rect">
            <a:avLst/>
          </a:prstGeom>
        </p:spPr>
        <p:txBody>
          <a:bodyPr lIns="0" tIns="0" rIns="0" bIns="0"/>
          <a:lstStyle>
            <a:defPPr>
              <a:defRPr lang="pl-PL"/>
            </a:defPPr>
            <a:lvl1pPr marL="0" algn="r" defTabSz="779252" rtl="0" eaLnBrk="1" latinLnBrk="0" hangingPunct="1">
              <a:defRPr sz="1100" kern="1200">
                <a:solidFill>
                  <a:srgbClr val="003A5D"/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1pPr>
            <a:lvl2pPr marL="389626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79252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68878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8503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48129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37755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27381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17007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300CB-D321-43A8-998C-8919550251CB}" type="slidenum">
              <a:rPr kumimoji="0" lang="pl-PL" sz="933" b="0" i="0" u="none" strike="noStrike" kern="1200" cap="none" spc="0" normalizeH="0" baseline="0" noProof="0" smtClean="0">
                <a:ln>
                  <a:noFill/>
                </a:ln>
                <a:solidFill>
                  <a:srgbClr val="00354B"/>
                </a:solidFill>
                <a:effectLst/>
                <a:uLnTx/>
                <a:uFillTx/>
                <a:latin typeface="Lato" panose="020F0502020204030203" pitchFamily="34" charset="-18"/>
                <a:ea typeface="+mn-ea"/>
                <a:cs typeface="Calibri Light" panose="020F0302020204030204" pitchFamily="34" charset="0"/>
              </a:rPr>
              <a:pPr marL="0" marR="0" lvl="0" indent="0" algn="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pl-PL" sz="1067" b="0" i="0" u="none" strike="noStrike" kern="1200" cap="none" spc="0" normalizeH="0" baseline="0" noProof="0" dirty="0">
              <a:ln>
                <a:noFill/>
              </a:ln>
              <a:solidFill>
                <a:srgbClr val="00354B"/>
              </a:solidFill>
              <a:effectLst/>
              <a:uLnTx/>
              <a:uFillTx/>
              <a:latin typeface="Lato" panose="020F0502020204030203" pitchFamily="34" charset="-18"/>
              <a:ea typeface="+mn-ea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32545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ekst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ymbol zastępczy numeru slajdu 5"/>
          <p:cNvSpPr txBox="1">
            <a:spLocks/>
          </p:cNvSpPr>
          <p:nvPr userDrawn="1"/>
        </p:nvSpPr>
        <p:spPr>
          <a:xfrm>
            <a:off x="11120582" y="6211929"/>
            <a:ext cx="267855" cy="198107"/>
          </a:xfrm>
          <a:prstGeom prst="rect">
            <a:avLst/>
          </a:prstGeom>
        </p:spPr>
        <p:txBody>
          <a:bodyPr lIns="0" tIns="0" rIns="0" bIns="0"/>
          <a:lstStyle>
            <a:defPPr>
              <a:defRPr lang="pl-PL"/>
            </a:defPPr>
            <a:lvl1pPr marL="0" algn="r" defTabSz="779252" rtl="0" eaLnBrk="1" latinLnBrk="0" hangingPunct="1">
              <a:defRPr sz="1100" kern="1200">
                <a:solidFill>
                  <a:srgbClr val="003A5D"/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1pPr>
            <a:lvl2pPr marL="389626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79252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68878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8503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48129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37755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27381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17007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300CB-D321-43A8-998C-8919550251CB}" type="slidenum">
              <a:rPr kumimoji="0" lang="pl-PL" sz="933" b="0" i="0" u="none" strike="noStrike" kern="1200" cap="none" spc="0" normalizeH="0" baseline="0" noProof="0" smtClean="0">
                <a:ln>
                  <a:noFill/>
                </a:ln>
                <a:solidFill>
                  <a:srgbClr val="00354B"/>
                </a:solidFill>
                <a:effectLst/>
                <a:uLnTx/>
                <a:uFillTx/>
                <a:latin typeface="Lato" panose="020F0502020204030203" pitchFamily="34" charset="-18"/>
                <a:ea typeface="+mn-ea"/>
                <a:cs typeface="Calibri Light" panose="020F0302020204030204" pitchFamily="34" charset="0"/>
              </a:rPr>
              <a:pPr marL="0" marR="0" lvl="0" indent="0" algn="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pl-PL" sz="1067" b="0" i="0" u="none" strike="noStrike" kern="1200" cap="none" spc="0" normalizeH="0" baseline="0" noProof="0" dirty="0">
              <a:ln>
                <a:noFill/>
              </a:ln>
              <a:solidFill>
                <a:srgbClr val="00354B"/>
              </a:solidFill>
              <a:effectLst/>
              <a:uLnTx/>
              <a:uFillTx/>
              <a:latin typeface="Lato" panose="020F0502020204030203" pitchFamily="34" charset="-18"/>
              <a:ea typeface="+mn-ea"/>
              <a:cs typeface="Calibri Light" panose="020F0302020204030204" pitchFamily="34" charset="0"/>
            </a:endParaRPr>
          </a:p>
        </p:txBody>
      </p:sp>
      <p:sp>
        <p:nvSpPr>
          <p:cNvPr id="6" name="Symbol zastępczy tekstu 30">
            <a:extLst>
              <a:ext uri="{FF2B5EF4-FFF2-40B4-BE49-F238E27FC236}">
                <a16:creationId xmlns:a16="http://schemas.microsoft.com/office/drawing/2014/main" id="{D1CD92CB-686E-497A-8FC9-9E5042C9B04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396180" y="371152"/>
            <a:ext cx="9992256" cy="37241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1600" b="1" spc="0" baseline="0">
                <a:solidFill>
                  <a:srgbClr val="00354B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pPr lvl="0"/>
            <a:r>
              <a:rPr lang="pl-PL" dirty="0"/>
              <a:t>Tytuł slajdu</a:t>
            </a:r>
          </a:p>
        </p:txBody>
      </p:sp>
      <p:sp>
        <p:nvSpPr>
          <p:cNvPr id="5" name="Symbol zastępczy tekstu 1">
            <a:extLst>
              <a:ext uri="{FF2B5EF4-FFF2-40B4-BE49-F238E27FC236}">
                <a16:creationId xmlns:a16="http://schemas.microsoft.com/office/drawing/2014/main" id="{4105B06F-CEFF-46D7-87E4-168EABD6E0A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19004" y="1170346"/>
            <a:ext cx="10569433" cy="4817500"/>
          </a:xfrm>
          <a:prstGeom prst="rect">
            <a:avLst/>
          </a:prstGeom>
        </p:spPr>
        <p:txBody>
          <a:bodyPr numCol="2" spcCol="432000"/>
          <a:lstStyle>
            <a:lvl1pPr marL="0" marR="0" indent="0" algn="just" defTabSz="1038977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-18"/>
              <a:buNone/>
              <a:tabLst/>
              <a:defRPr sz="1467">
                <a:solidFill>
                  <a:srgbClr val="00354B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pPr marL="0" marR="0" lvl="0" indent="0" algn="just" defTabSz="1038977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-18"/>
              <a:buNone/>
              <a:tabLst/>
              <a:defRPr/>
            </a:pPr>
            <a:r>
              <a:rPr lang="pl-PL" sz="1467" dirty="0"/>
              <a:t>Lorem </a:t>
            </a:r>
            <a:r>
              <a:rPr lang="pl-PL" sz="1467" dirty="0" err="1"/>
              <a:t>ipsum</a:t>
            </a:r>
            <a:r>
              <a:rPr lang="pl-PL" sz="1467" dirty="0"/>
              <a:t> </a:t>
            </a:r>
            <a:r>
              <a:rPr lang="pl-PL" sz="1467" dirty="0" err="1"/>
              <a:t>dolor</a:t>
            </a:r>
            <a:r>
              <a:rPr lang="pl-PL" sz="1467" dirty="0"/>
              <a:t> sit </a:t>
            </a:r>
            <a:r>
              <a:rPr lang="pl-PL" sz="1467" dirty="0" err="1"/>
              <a:t>amet</a:t>
            </a:r>
            <a:r>
              <a:rPr lang="pl-PL" sz="1467" dirty="0"/>
              <a:t>, </a:t>
            </a:r>
            <a:r>
              <a:rPr lang="pl-PL" sz="1467" dirty="0" err="1"/>
              <a:t>consectetur</a:t>
            </a:r>
            <a:r>
              <a:rPr lang="pl-PL" sz="1467" dirty="0"/>
              <a:t> </a:t>
            </a:r>
            <a:r>
              <a:rPr lang="pl-PL" sz="1467" dirty="0" err="1"/>
              <a:t>adipiscing</a:t>
            </a:r>
            <a:r>
              <a:rPr lang="pl-PL" sz="1467" dirty="0"/>
              <a:t> elit. Nunc </a:t>
            </a:r>
            <a:r>
              <a:rPr lang="pl-PL" sz="1467" dirty="0" err="1"/>
              <a:t>eget</a:t>
            </a:r>
            <a:r>
              <a:rPr lang="pl-PL" sz="1467" dirty="0"/>
              <a:t> </a:t>
            </a:r>
            <a:r>
              <a:rPr lang="pl-PL" sz="1467" dirty="0" err="1"/>
              <a:t>ante</a:t>
            </a:r>
            <a:r>
              <a:rPr lang="pl-PL" sz="1467" dirty="0"/>
              <a:t> </a:t>
            </a:r>
            <a:r>
              <a:rPr lang="pl-PL" sz="1467" dirty="0" err="1"/>
              <a:t>scelerisque</a:t>
            </a:r>
            <a:r>
              <a:rPr lang="pl-PL" sz="1467" dirty="0"/>
              <a:t>, </a:t>
            </a:r>
            <a:r>
              <a:rPr lang="pl-PL" sz="1467" dirty="0" err="1"/>
              <a:t>pretium</a:t>
            </a:r>
            <a:r>
              <a:rPr lang="pl-PL" sz="1467" dirty="0"/>
              <a:t> </a:t>
            </a:r>
            <a:r>
              <a:rPr lang="pl-PL" sz="1467" dirty="0" err="1"/>
              <a:t>enim</a:t>
            </a:r>
            <a:r>
              <a:rPr lang="pl-PL" sz="1467" dirty="0"/>
              <a:t> </a:t>
            </a:r>
            <a:r>
              <a:rPr lang="pl-PL" sz="1467" dirty="0" err="1"/>
              <a:t>at</a:t>
            </a:r>
            <a:r>
              <a:rPr lang="pl-PL" sz="1467" dirty="0"/>
              <a:t>, </a:t>
            </a:r>
            <a:r>
              <a:rPr lang="pl-PL" sz="1467" dirty="0" err="1"/>
              <a:t>tristique</a:t>
            </a:r>
            <a:r>
              <a:rPr lang="pl-PL" sz="1467" dirty="0"/>
              <a:t> </a:t>
            </a:r>
            <a:r>
              <a:rPr lang="pl-PL" sz="1467" dirty="0" err="1"/>
              <a:t>leo</a:t>
            </a:r>
            <a:r>
              <a:rPr lang="pl-PL" sz="1467" dirty="0"/>
              <a:t>. </a:t>
            </a:r>
            <a:r>
              <a:rPr lang="pl-PL" sz="1467" dirty="0" err="1"/>
              <a:t>Suspendisse</a:t>
            </a:r>
            <a:r>
              <a:rPr lang="pl-PL" sz="1467" dirty="0"/>
              <a:t> </a:t>
            </a:r>
            <a:r>
              <a:rPr lang="pl-PL" sz="1467" dirty="0" err="1"/>
              <a:t>pretium</a:t>
            </a:r>
            <a:r>
              <a:rPr lang="pl-PL" sz="1467" dirty="0"/>
              <a:t> </a:t>
            </a:r>
            <a:r>
              <a:rPr lang="pl-PL" sz="1467" dirty="0" err="1"/>
              <a:t>imperdiet</a:t>
            </a:r>
            <a:r>
              <a:rPr lang="pl-PL" sz="1467" dirty="0"/>
              <a:t> </a:t>
            </a:r>
            <a:r>
              <a:rPr lang="pl-PL" sz="1467" dirty="0" err="1"/>
              <a:t>purus</a:t>
            </a:r>
            <a:r>
              <a:rPr lang="pl-PL" sz="1467" dirty="0"/>
              <a:t>, </a:t>
            </a:r>
            <a:r>
              <a:rPr lang="pl-PL" sz="1467" dirty="0" err="1"/>
              <a:t>ac</a:t>
            </a:r>
            <a:r>
              <a:rPr lang="pl-PL" sz="1467" dirty="0"/>
              <a:t> </a:t>
            </a:r>
            <a:r>
              <a:rPr lang="pl-PL" sz="1467" dirty="0" err="1"/>
              <a:t>tincidunt</a:t>
            </a:r>
            <a:r>
              <a:rPr lang="pl-PL" sz="1467" dirty="0"/>
              <a:t> </a:t>
            </a:r>
            <a:r>
              <a:rPr lang="pl-PL" sz="1467" dirty="0" err="1"/>
              <a:t>enim</a:t>
            </a:r>
            <a:r>
              <a:rPr lang="pl-PL" sz="1467" dirty="0"/>
              <a:t> </a:t>
            </a:r>
            <a:r>
              <a:rPr lang="pl-PL" sz="1467" dirty="0" err="1"/>
              <a:t>auctor</a:t>
            </a:r>
            <a:r>
              <a:rPr lang="pl-PL" sz="1467" dirty="0"/>
              <a:t> et. </a:t>
            </a:r>
            <a:r>
              <a:rPr lang="pl-PL" sz="1467" dirty="0" err="1"/>
              <a:t>Sed</a:t>
            </a:r>
            <a:r>
              <a:rPr lang="pl-PL" sz="1467" dirty="0"/>
              <a:t> </a:t>
            </a:r>
            <a:r>
              <a:rPr lang="pl-PL" sz="1467" dirty="0" err="1"/>
              <a:t>convallis</a:t>
            </a:r>
            <a:r>
              <a:rPr lang="pl-PL" sz="1467" dirty="0"/>
              <a:t> </a:t>
            </a:r>
            <a:r>
              <a:rPr lang="pl-PL" sz="1467" dirty="0" err="1"/>
              <a:t>nisi</a:t>
            </a:r>
            <a:r>
              <a:rPr lang="pl-PL" sz="1467" dirty="0"/>
              <a:t> in ex </a:t>
            </a:r>
            <a:r>
              <a:rPr lang="pl-PL" sz="1467" dirty="0" err="1"/>
              <a:t>efficitur</a:t>
            </a:r>
            <a:r>
              <a:rPr lang="pl-PL" sz="1467" dirty="0"/>
              <a:t> </a:t>
            </a:r>
            <a:r>
              <a:rPr lang="pl-PL" sz="1467" dirty="0" err="1"/>
              <a:t>interdum</a:t>
            </a:r>
            <a:r>
              <a:rPr lang="pl-PL" sz="1467" dirty="0"/>
              <a:t>. In et </a:t>
            </a:r>
            <a:r>
              <a:rPr lang="pl-PL" sz="1467" dirty="0" err="1"/>
              <a:t>felis</a:t>
            </a:r>
            <a:r>
              <a:rPr lang="pl-PL" sz="1467" dirty="0"/>
              <a:t> </a:t>
            </a:r>
            <a:r>
              <a:rPr lang="pl-PL" sz="1467" dirty="0" err="1"/>
              <a:t>lobortis</a:t>
            </a:r>
            <a:r>
              <a:rPr lang="pl-PL" sz="1467" dirty="0"/>
              <a:t>, </a:t>
            </a:r>
            <a:r>
              <a:rPr lang="pl-PL" sz="1467" dirty="0" err="1"/>
              <a:t>hendrerit</a:t>
            </a:r>
            <a:r>
              <a:rPr lang="pl-PL" sz="1467" dirty="0"/>
              <a:t> nunc et, </a:t>
            </a:r>
            <a:r>
              <a:rPr lang="pl-PL" sz="1467" dirty="0" err="1"/>
              <a:t>laoreet</a:t>
            </a:r>
            <a:r>
              <a:rPr lang="pl-PL" sz="1467" dirty="0"/>
              <a:t> </a:t>
            </a:r>
            <a:r>
              <a:rPr lang="pl-PL" sz="1467" dirty="0" err="1"/>
              <a:t>libero</a:t>
            </a:r>
            <a:r>
              <a:rPr lang="pl-PL" sz="1467" dirty="0"/>
              <a:t>. </a:t>
            </a:r>
            <a:r>
              <a:rPr lang="pl-PL" sz="1467" dirty="0" err="1"/>
              <a:t>Proin</a:t>
            </a:r>
            <a:r>
              <a:rPr lang="pl-PL" sz="1467" dirty="0"/>
              <a:t> </a:t>
            </a:r>
            <a:r>
              <a:rPr lang="pl-PL" sz="1467" dirty="0" err="1"/>
              <a:t>neque</a:t>
            </a:r>
            <a:r>
              <a:rPr lang="pl-PL" sz="1467" dirty="0"/>
              <a:t> </a:t>
            </a:r>
            <a:r>
              <a:rPr lang="pl-PL" sz="1467" dirty="0" err="1"/>
              <a:t>justo</a:t>
            </a:r>
            <a:r>
              <a:rPr lang="pl-PL" sz="1467" dirty="0"/>
              <a:t>, </a:t>
            </a:r>
            <a:r>
              <a:rPr lang="pl-PL" sz="1467" dirty="0" err="1"/>
              <a:t>volutpat</a:t>
            </a:r>
            <a:r>
              <a:rPr lang="pl-PL" sz="1467" dirty="0"/>
              <a:t> </a:t>
            </a:r>
            <a:r>
              <a:rPr lang="pl-PL" sz="1467" dirty="0" err="1"/>
              <a:t>eu</a:t>
            </a:r>
            <a:r>
              <a:rPr lang="pl-PL" sz="1467" dirty="0"/>
              <a:t> </a:t>
            </a:r>
            <a:r>
              <a:rPr lang="pl-PL" sz="1467" dirty="0" err="1"/>
              <a:t>tincidunt</a:t>
            </a:r>
            <a:r>
              <a:rPr lang="pl-PL" sz="1467" dirty="0"/>
              <a:t> vitae, </a:t>
            </a:r>
            <a:r>
              <a:rPr lang="pl-PL" sz="1467" dirty="0" err="1"/>
              <a:t>vulputate</a:t>
            </a:r>
            <a:r>
              <a:rPr lang="pl-PL" sz="1467" dirty="0"/>
              <a:t> </a:t>
            </a:r>
            <a:r>
              <a:rPr lang="pl-PL" sz="1467" dirty="0" err="1"/>
              <a:t>nec</a:t>
            </a:r>
            <a:r>
              <a:rPr lang="pl-PL" sz="1467" dirty="0"/>
              <a:t> </a:t>
            </a:r>
            <a:r>
              <a:rPr lang="pl-PL" sz="1467" dirty="0" err="1"/>
              <a:t>felis</a:t>
            </a:r>
            <a:r>
              <a:rPr lang="pl-PL" sz="1467" dirty="0"/>
              <a:t>. Nam </a:t>
            </a:r>
            <a:r>
              <a:rPr lang="pl-PL" sz="1467" dirty="0" err="1"/>
              <a:t>interdum</a:t>
            </a:r>
            <a:r>
              <a:rPr lang="pl-PL" sz="1467" dirty="0"/>
              <a:t> </a:t>
            </a:r>
            <a:r>
              <a:rPr lang="pl-PL" sz="1467" dirty="0" err="1"/>
              <a:t>sem</a:t>
            </a:r>
            <a:r>
              <a:rPr lang="pl-PL" sz="1467" dirty="0"/>
              <a:t> </a:t>
            </a:r>
            <a:r>
              <a:rPr lang="pl-PL" sz="1467" dirty="0" err="1"/>
              <a:t>at</a:t>
            </a:r>
            <a:r>
              <a:rPr lang="pl-PL" sz="1467" dirty="0"/>
              <a:t> </a:t>
            </a:r>
            <a:r>
              <a:rPr lang="pl-PL" sz="1467" dirty="0" err="1"/>
              <a:t>ullamcorper</a:t>
            </a:r>
            <a:r>
              <a:rPr lang="pl-PL" sz="1467" dirty="0"/>
              <a:t> </a:t>
            </a:r>
            <a:r>
              <a:rPr lang="pl-PL" sz="1467" dirty="0" err="1"/>
              <a:t>mollis</a:t>
            </a:r>
            <a:r>
              <a:rPr lang="pl-PL" sz="1467" dirty="0"/>
              <a:t>. </a:t>
            </a:r>
            <a:r>
              <a:rPr lang="pl-PL" sz="1467" dirty="0" err="1"/>
              <a:t>Donec</a:t>
            </a:r>
            <a:r>
              <a:rPr lang="pl-PL" sz="1467" dirty="0"/>
              <a:t> </a:t>
            </a:r>
            <a:r>
              <a:rPr lang="pl-PL" sz="1467" dirty="0" err="1"/>
              <a:t>tincidunt</a:t>
            </a:r>
            <a:r>
              <a:rPr lang="pl-PL" sz="1467" dirty="0"/>
              <a:t> sit </a:t>
            </a:r>
            <a:r>
              <a:rPr lang="pl-PL" sz="1467" dirty="0" err="1"/>
              <a:t>amet</a:t>
            </a:r>
            <a:r>
              <a:rPr lang="pl-PL" sz="1467" dirty="0"/>
              <a:t> mi </a:t>
            </a:r>
            <a:r>
              <a:rPr lang="pl-PL" sz="1467" dirty="0" err="1"/>
              <a:t>at</a:t>
            </a:r>
            <a:r>
              <a:rPr lang="pl-PL" sz="1467" dirty="0"/>
              <a:t> </a:t>
            </a:r>
            <a:r>
              <a:rPr lang="pl-PL" sz="1467" dirty="0" err="1"/>
              <a:t>feugiat</a:t>
            </a:r>
            <a:r>
              <a:rPr lang="pl-PL" sz="1467" dirty="0"/>
              <a:t>. </a:t>
            </a:r>
            <a:r>
              <a:rPr lang="pl-PL" sz="1467" dirty="0" err="1"/>
              <a:t>Morbi</a:t>
            </a:r>
            <a:r>
              <a:rPr lang="pl-PL" sz="1467" dirty="0"/>
              <a:t> </a:t>
            </a:r>
            <a:r>
              <a:rPr lang="pl-PL" sz="1467" dirty="0" err="1"/>
              <a:t>quis</a:t>
            </a:r>
            <a:r>
              <a:rPr lang="pl-PL" sz="1467" dirty="0"/>
              <a:t> </a:t>
            </a:r>
            <a:r>
              <a:rPr lang="pl-PL" sz="1467" dirty="0" err="1"/>
              <a:t>ante</a:t>
            </a:r>
            <a:r>
              <a:rPr lang="pl-PL" sz="1467" dirty="0"/>
              <a:t> et </a:t>
            </a:r>
            <a:r>
              <a:rPr lang="pl-PL" sz="1467" dirty="0" err="1"/>
              <a:t>turpis</a:t>
            </a:r>
            <a:r>
              <a:rPr lang="pl-PL" sz="1467" dirty="0"/>
              <a:t> </a:t>
            </a:r>
            <a:r>
              <a:rPr lang="pl-PL" sz="1467" dirty="0" err="1"/>
              <a:t>lobortis</a:t>
            </a:r>
            <a:r>
              <a:rPr lang="pl-PL" sz="1467" dirty="0"/>
              <a:t> </a:t>
            </a:r>
            <a:r>
              <a:rPr lang="pl-PL" sz="1467" dirty="0" err="1"/>
              <a:t>rutrum</a:t>
            </a:r>
            <a:r>
              <a:rPr lang="pl-PL" sz="1467" dirty="0"/>
              <a:t> sit </a:t>
            </a:r>
            <a:r>
              <a:rPr lang="pl-PL" sz="1467" dirty="0" err="1"/>
              <a:t>amet</a:t>
            </a:r>
            <a:r>
              <a:rPr lang="pl-PL" sz="1467" dirty="0"/>
              <a:t> </a:t>
            </a:r>
            <a:r>
              <a:rPr lang="pl-PL" sz="1467" dirty="0" err="1"/>
              <a:t>nec</a:t>
            </a:r>
            <a:r>
              <a:rPr lang="pl-PL" sz="1467" dirty="0"/>
              <a:t> elit. </a:t>
            </a:r>
            <a:r>
              <a:rPr lang="pl-PL" sz="1467" dirty="0" err="1"/>
              <a:t>Phasellus</a:t>
            </a:r>
            <a:r>
              <a:rPr lang="pl-PL" sz="1467" dirty="0"/>
              <a:t> </a:t>
            </a:r>
            <a:r>
              <a:rPr lang="pl-PL" sz="1467" dirty="0" err="1"/>
              <a:t>at</a:t>
            </a:r>
            <a:r>
              <a:rPr lang="pl-PL" sz="1467" dirty="0"/>
              <a:t> </a:t>
            </a:r>
            <a:r>
              <a:rPr lang="pl-PL" sz="1467" dirty="0" err="1"/>
              <a:t>pellentesque</a:t>
            </a:r>
            <a:r>
              <a:rPr lang="pl-PL" sz="1467" dirty="0"/>
              <a:t> </a:t>
            </a:r>
            <a:r>
              <a:rPr lang="pl-PL" sz="1467" dirty="0" err="1"/>
              <a:t>dolor</a:t>
            </a:r>
            <a:r>
              <a:rPr lang="pl-PL" sz="1467" dirty="0"/>
              <a:t>, </a:t>
            </a:r>
            <a:r>
              <a:rPr lang="pl-PL" sz="1467" dirty="0" err="1"/>
              <a:t>eu</a:t>
            </a:r>
            <a:r>
              <a:rPr lang="pl-PL" sz="1467" dirty="0"/>
              <a:t> </a:t>
            </a:r>
            <a:r>
              <a:rPr lang="pl-PL" sz="1467" dirty="0" err="1"/>
              <a:t>condimentum</a:t>
            </a:r>
            <a:r>
              <a:rPr lang="pl-PL" sz="1467" dirty="0"/>
              <a:t> </a:t>
            </a:r>
            <a:r>
              <a:rPr lang="pl-PL" sz="1467" dirty="0" err="1"/>
              <a:t>ipsum</a:t>
            </a:r>
            <a:r>
              <a:rPr lang="pl-PL" sz="1467" dirty="0"/>
              <a:t>. </a:t>
            </a:r>
            <a:r>
              <a:rPr lang="pl-PL" sz="1467" dirty="0" err="1"/>
              <a:t>Aliquam</a:t>
            </a:r>
            <a:r>
              <a:rPr lang="pl-PL" sz="1467" dirty="0"/>
              <a:t> </a:t>
            </a:r>
            <a:r>
              <a:rPr lang="pl-PL" sz="1467" dirty="0" err="1"/>
              <a:t>rhoncus</a:t>
            </a:r>
            <a:r>
              <a:rPr lang="pl-PL" sz="1467" dirty="0"/>
              <a:t> </a:t>
            </a:r>
            <a:r>
              <a:rPr lang="pl-PL" sz="1467" dirty="0" err="1"/>
              <a:t>metus</a:t>
            </a:r>
            <a:r>
              <a:rPr lang="pl-PL" sz="1467" dirty="0"/>
              <a:t> </a:t>
            </a:r>
            <a:r>
              <a:rPr lang="pl-PL" sz="1467" dirty="0" err="1"/>
              <a:t>nec</a:t>
            </a:r>
            <a:r>
              <a:rPr lang="pl-PL" sz="1467" dirty="0"/>
              <a:t> </a:t>
            </a:r>
            <a:r>
              <a:rPr lang="pl-PL" sz="1467" dirty="0" err="1"/>
              <a:t>nisl</a:t>
            </a:r>
            <a:r>
              <a:rPr lang="pl-PL" sz="1467" dirty="0"/>
              <a:t> </a:t>
            </a:r>
            <a:r>
              <a:rPr lang="pl-PL" sz="1467" dirty="0" err="1"/>
              <a:t>lobortis</a:t>
            </a:r>
            <a:r>
              <a:rPr lang="pl-PL" sz="1467" dirty="0"/>
              <a:t>, </a:t>
            </a:r>
            <a:r>
              <a:rPr lang="pl-PL" sz="1467" dirty="0" err="1"/>
              <a:t>ac</a:t>
            </a:r>
            <a:r>
              <a:rPr lang="pl-PL" sz="1467" dirty="0"/>
              <a:t> </a:t>
            </a:r>
            <a:r>
              <a:rPr lang="pl-PL" sz="1467" dirty="0" err="1"/>
              <a:t>vehicula</a:t>
            </a:r>
            <a:r>
              <a:rPr lang="pl-PL" sz="1467" dirty="0"/>
              <a:t> ex </a:t>
            </a:r>
            <a:r>
              <a:rPr lang="pl-PL" sz="1467" dirty="0" err="1"/>
              <a:t>ultrices</a:t>
            </a:r>
            <a:r>
              <a:rPr lang="pl-PL" sz="1467" dirty="0"/>
              <a:t>. </a:t>
            </a:r>
            <a:r>
              <a:rPr lang="pl-PL" sz="1467" dirty="0" err="1"/>
              <a:t>Praesent</a:t>
            </a:r>
            <a:r>
              <a:rPr lang="pl-PL" sz="1467" dirty="0"/>
              <a:t> </a:t>
            </a:r>
            <a:r>
              <a:rPr lang="pl-PL" sz="1467" dirty="0" err="1"/>
              <a:t>nulla</a:t>
            </a:r>
            <a:r>
              <a:rPr lang="pl-PL" sz="1467" dirty="0"/>
              <a:t> </a:t>
            </a:r>
            <a:r>
              <a:rPr lang="pl-PL" sz="1467" dirty="0" err="1"/>
              <a:t>turpis</a:t>
            </a:r>
            <a:r>
              <a:rPr lang="pl-PL" sz="1467" dirty="0"/>
              <a:t>, </a:t>
            </a:r>
            <a:r>
              <a:rPr lang="pl-PL" sz="1467" dirty="0" err="1"/>
              <a:t>facilisis</a:t>
            </a:r>
            <a:r>
              <a:rPr lang="pl-PL" sz="1467" dirty="0"/>
              <a:t> a </a:t>
            </a:r>
            <a:r>
              <a:rPr lang="pl-PL" sz="1467" dirty="0" err="1"/>
              <a:t>placerat</a:t>
            </a:r>
            <a:r>
              <a:rPr lang="pl-PL" sz="1467" dirty="0"/>
              <a:t> sit </a:t>
            </a:r>
            <a:r>
              <a:rPr lang="pl-PL" sz="1467" dirty="0" err="1"/>
              <a:t>amet</a:t>
            </a:r>
            <a:r>
              <a:rPr lang="pl-PL" sz="1467" dirty="0"/>
              <a:t>, </a:t>
            </a:r>
            <a:r>
              <a:rPr lang="pl-PL" sz="1467" dirty="0" err="1"/>
              <a:t>blandit</a:t>
            </a:r>
            <a:r>
              <a:rPr lang="pl-PL" sz="1467" dirty="0"/>
              <a:t> sit </a:t>
            </a:r>
            <a:r>
              <a:rPr lang="pl-PL" sz="1467" dirty="0" err="1"/>
              <a:t>amet</a:t>
            </a:r>
            <a:r>
              <a:rPr lang="pl-PL" sz="1467" dirty="0"/>
              <a:t> nunc. Lorem </a:t>
            </a:r>
            <a:r>
              <a:rPr lang="pl-PL" sz="1467" dirty="0" err="1"/>
              <a:t>ipsum</a:t>
            </a:r>
            <a:r>
              <a:rPr lang="pl-PL" sz="1467" dirty="0"/>
              <a:t> </a:t>
            </a:r>
            <a:r>
              <a:rPr lang="pl-PL" sz="1467" dirty="0" err="1"/>
              <a:t>dolor</a:t>
            </a:r>
            <a:r>
              <a:rPr lang="pl-PL" sz="1467" dirty="0"/>
              <a:t> sit </a:t>
            </a:r>
            <a:r>
              <a:rPr lang="pl-PL" sz="1467" dirty="0" err="1"/>
              <a:t>amet</a:t>
            </a:r>
            <a:r>
              <a:rPr lang="pl-PL" sz="1467" dirty="0"/>
              <a:t>, </a:t>
            </a:r>
            <a:r>
              <a:rPr lang="pl-PL" sz="1467" dirty="0" err="1"/>
              <a:t>consectetur</a:t>
            </a:r>
            <a:r>
              <a:rPr lang="pl-PL" sz="1467" dirty="0"/>
              <a:t> </a:t>
            </a:r>
            <a:r>
              <a:rPr lang="pl-PL" sz="1467" dirty="0" err="1"/>
              <a:t>adipiscing</a:t>
            </a:r>
            <a:r>
              <a:rPr lang="pl-PL" sz="1467" dirty="0"/>
              <a:t> elit. Nunc </a:t>
            </a:r>
            <a:r>
              <a:rPr lang="pl-PL" sz="1467" dirty="0" err="1"/>
              <a:t>eget</a:t>
            </a:r>
            <a:r>
              <a:rPr lang="pl-PL" sz="1467" dirty="0"/>
              <a:t> </a:t>
            </a:r>
            <a:r>
              <a:rPr lang="pl-PL" sz="1467" dirty="0" err="1"/>
              <a:t>ante</a:t>
            </a:r>
            <a:r>
              <a:rPr lang="pl-PL" sz="1467" dirty="0"/>
              <a:t> </a:t>
            </a:r>
            <a:r>
              <a:rPr lang="pl-PL" sz="1467" dirty="0" err="1"/>
              <a:t>scelerisque</a:t>
            </a:r>
            <a:r>
              <a:rPr lang="pl-PL" sz="1467" dirty="0"/>
              <a:t>, </a:t>
            </a:r>
            <a:r>
              <a:rPr lang="pl-PL" sz="1467" dirty="0" err="1"/>
              <a:t>pretium</a:t>
            </a:r>
            <a:r>
              <a:rPr lang="pl-PL" sz="1467" dirty="0"/>
              <a:t> </a:t>
            </a:r>
            <a:r>
              <a:rPr lang="pl-PL" sz="1467" dirty="0" err="1"/>
              <a:t>enim</a:t>
            </a:r>
            <a:r>
              <a:rPr lang="pl-PL" sz="1467" dirty="0"/>
              <a:t> </a:t>
            </a:r>
            <a:r>
              <a:rPr lang="pl-PL" sz="1467" dirty="0" err="1"/>
              <a:t>at</a:t>
            </a:r>
            <a:r>
              <a:rPr lang="pl-PL" sz="1467" dirty="0"/>
              <a:t>, </a:t>
            </a:r>
            <a:r>
              <a:rPr lang="pl-PL" sz="1467" dirty="0" err="1"/>
              <a:t>tristique</a:t>
            </a:r>
            <a:r>
              <a:rPr lang="pl-PL" sz="1467" dirty="0"/>
              <a:t> </a:t>
            </a:r>
            <a:r>
              <a:rPr lang="pl-PL" sz="1467" dirty="0" err="1"/>
              <a:t>leo</a:t>
            </a:r>
            <a:r>
              <a:rPr lang="pl-PL" sz="1467" dirty="0"/>
              <a:t>. </a:t>
            </a:r>
            <a:r>
              <a:rPr lang="pl-PL" sz="1467" dirty="0" err="1"/>
              <a:t>Suspendisse</a:t>
            </a:r>
            <a:r>
              <a:rPr lang="pl-PL" sz="1467" dirty="0"/>
              <a:t> </a:t>
            </a:r>
            <a:r>
              <a:rPr lang="pl-PL" sz="1467" dirty="0" err="1"/>
              <a:t>pretium</a:t>
            </a:r>
            <a:r>
              <a:rPr lang="pl-PL" sz="1467" dirty="0"/>
              <a:t> </a:t>
            </a:r>
            <a:r>
              <a:rPr lang="pl-PL" sz="1467" dirty="0" err="1"/>
              <a:t>imperdiet</a:t>
            </a:r>
            <a:r>
              <a:rPr lang="pl-PL" sz="1467" dirty="0"/>
              <a:t> </a:t>
            </a:r>
            <a:r>
              <a:rPr lang="pl-PL" sz="1467" dirty="0" err="1"/>
              <a:t>purus</a:t>
            </a:r>
            <a:r>
              <a:rPr lang="pl-PL" sz="1467" dirty="0"/>
              <a:t>, </a:t>
            </a:r>
            <a:r>
              <a:rPr lang="pl-PL" sz="1467" dirty="0" err="1"/>
              <a:t>ac</a:t>
            </a:r>
            <a:r>
              <a:rPr lang="pl-PL" sz="1467" dirty="0"/>
              <a:t> </a:t>
            </a:r>
            <a:r>
              <a:rPr lang="pl-PL" sz="1467" dirty="0" err="1"/>
              <a:t>tincidunt</a:t>
            </a:r>
            <a:r>
              <a:rPr lang="pl-PL" sz="1467" dirty="0"/>
              <a:t> </a:t>
            </a:r>
            <a:r>
              <a:rPr lang="pl-PL" sz="1467" dirty="0" err="1"/>
              <a:t>enim</a:t>
            </a:r>
            <a:r>
              <a:rPr lang="pl-PL" sz="1467" dirty="0"/>
              <a:t> </a:t>
            </a:r>
            <a:r>
              <a:rPr lang="pl-PL" sz="1467" dirty="0" err="1"/>
              <a:t>auctor</a:t>
            </a:r>
            <a:r>
              <a:rPr lang="pl-PL" sz="1467" dirty="0"/>
              <a:t> et. </a:t>
            </a:r>
            <a:r>
              <a:rPr lang="pl-PL" sz="1467" dirty="0" err="1"/>
              <a:t>Sed</a:t>
            </a:r>
            <a:r>
              <a:rPr lang="pl-PL" sz="1467" dirty="0"/>
              <a:t> </a:t>
            </a:r>
            <a:r>
              <a:rPr lang="pl-PL" sz="1467" dirty="0" err="1"/>
              <a:t>convallis</a:t>
            </a:r>
            <a:r>
              <a:rPr lang="pl-PL" sz="1467" dirty="0"/>
              <a:t> </a:t>
            </a:r>
            <a:r>
              <a:rPr lang="pl-PL" sz="1467" dirty="0" err="1"/>
              <a:t>nisi</a:t>
            </a:r>
            <a:r>
              <a:rPr lang="pl-PL" sz="1467" dirty="0"/>
              <a:t> in ex </a:t>
            </a:r>
            <a:r>
              <a:rPr lang="pl-PL" sz="1467" dirty="0" err="1"/>
              <a:t>efficitur</a:t>
            </a:r>
            <a:r>
              <a:rPr lang="pl-PL" sz="1467" dirty="0"/>
              <a:t> </a:t>
            </a:r>
            <a:r>
              <a:rPr lang="pl-PL" sz="1467" dirty="0" err="1"/>
              <a:t>interdum</a:t>
            </a:r>
            <a:r>
              <a:rPr lang="pl-PL" sz="1467" dirty="0"/>
              <a:t>. In et </a:t>
            </a:r>
            <a:r>
              <a:rPr lang="pl-PL" sz="1467" dirty="0" err="1"/>
              <a:t>felis</a:t>
            </a:r>
            <a:r>
              <a:rPr lang="pl-PL" sz="1467" dirty="0"/>
              <a:t> </a:t>
            </a:r>
            <a:r>
              <a:rPr lang="pl-PL" sz="1467" dirty="0" err="1"/>
              <a:t>lobortis</a:t>
            </a:r>
            <a:r>
              <a:rPr lang="pl-PL" sz="1467" dirty="0"/>
              <a:t>, </a:t>
            </a:r>
            <a:r>
              <a:rPr lang="pl-PL" sz="1467" dirty="0" err="1"/>
              <a:t>hendrerit</a:t>
            </a:r>
            <a:r>
              <a:rPr lang="pl-PL" sz="1467" dirty="0"/>
              <a:t> nunc et, </a:t>
            </a:r>
            <a:r>
              <a:rPr lang="pl-PL" sz="1467" dirty="0" err="1"/>
              <a:t>laoreet</a:t>
            </a:r>
            <a:r>
              <a:rPr lang="pl-PL" sz="1467" dirty="0"/>
              <a:t> </a:t>
            </a:r>
            <a:r>
              <a:rPr lang="pl-PL" sz="1467" dirty="0" err="1"/>
              <a:t>libero</a:t>
            </a:r>
            <a:r>
              <a:rPr lang="pl-PL" sz="1467" dirty="0"/>
              <a:t>. </a:t>
            </a:r>
            <a:r>
              <a:rPr lang="pl-PL" sz="1467" dirty="0" err="1"/>
              <a:t>Proin</a:t>
            </a:r>
            <a:r>
              <a:rPr lang="pl-PL" sz="1467" dirty="0"/>
              <a:t> </a:t>
            </a:r>
            <a:r>
              <a:rPr lang="pl-PL" sz="1467" dirty="0" err="1"/>
              <a:t>neque</a:t>
            </a:r>
            <a:r>
              <a:rPr lang="pl-PL" sz="1467" dirty="0"/>
              <a:t> </a:t>
            </a:r>
            <a:r>
              <a:rPr lang="pl-PL" sz="1467" dirty="0" err="1"/>
              <a:t>justo</a:t>
            </a:r>
            <a:r>
              <a:rPr lang="pl-PL" sz="1467" dirty="0"/>
              <a:t>, </a:t>
            </a:r>
            <a:r>
              <a:rPr lang="pl-PL" sz="1467" dirty="0" err="1"/>
              <a:t>volutpat</a:t>
            </a:r>
            <a:r>
              <a:rPr lang="pl-PL" sz="1467" dirty="0"/>
              <a:t> </a:t>
            </a:r>
            <a:r>
              <a:rPr lang="pl-PL" sz="1467" dirty="0" err="1"/>
              <a:t>eu</a:t>
            </a:r>
            <a:r>
              <a:rPr lang="pl-PL" sz="1467" dirty="0"/>
              <a:t> </a:t>
            </a:r>
            <a:r>
              <a:rPr lang="pl-PL" sz="1467" dirty="0" err="1"/>
              <a:t>tincidunt</a:t>
            </a:r>
            <a:r>
              <a:rPr lang="pl-PL" sz="1467" dirty="0"/>
              <a:t> vitae, </a:t>
            </a:r>
            <a:r>
              <a:rPr lang="pl-PL" sz="1467" dirty="0" err="1"/>
              <a:t>vulputate</a:t>
            </a:r>
            <a:r>
              <a:rPr lang="pl-PL" sz="1467" dirty="0"/>
              <a:t> </a:t>
            </a:r>
            <a:r>
              <a:rPr lang="pl-PL" sz="1467" dirty="0" err="1"/>
              <a:t>nec</a:t>
            </a:r>
            <a:r>
              <a:rPr lang="pl-PL" sz="1467" dirty="0"/>
              <a:t> </a:t>
            </a:r>
            <a:r>
              <a:rPr lang="pl-PL" sz="1467" dirty="0" err="1"/>
              <a:t>felis</a:t>
            </a:r>
            <a:r>
              <a:rPr lang="pl-PL" sz="1467" dirty="0"/>
              <a:t>. Nam </a:t>
            </a:r>
            <a:r>
              <a:rPr lang="pl-PL" sz="1467" dirty="0" err="1"/>
              <a:t>interdum</a:t>
            </a:r>
            <a:r>
              <a:rPr lang="pl-PL" sz="1467" dirty="0"/>
              <a:t> </a:t>
            </a:r>
            <a:r>
              <a:rPr lang="pl-PL" sz="1467" dirty="0" err="1"/>
              <a:t>sem</a:t>
            </a:r>
            <a:r>
              <a:rPr lang="pl-PL" sz="1467" dirty="0"/>
              <a:t> </a:t>
            </a:r>
            <a:r>
              <a:rPr lang="pl-PL" sz="1467" dirty="0" err="1"/>
              <a:t>at</a:t>
            </a:r>
            <a:r>
              <a:rPr lang="pl-PL" sz="1467" dirty="0"/>
              <a:t> </a:t>
            </a:r>
            <a:r>
              <a:rPr lang="pl-PL" sz="1467" dirty="0" err="1"/>
              <a:t>ullamcorper</a:t>
            </a:r>
            <a:r>
              <a:rPr lang="pl-PL" sz="1467" dirty="0"/>
              <a:t> </a:t>
            </a:r>
            <a:r>
              <a:rPr lang="pl-PL" sz="1467" dirty="0" err="1"/>
              <a:t>mollis</a:t>
            </a:r>
            <a:r>
              <a:rPr lang="pl-PL" sz="1467" dirty="0"/>
              <a:t>. </a:t>
            </a:r>
            <a:r>
              <a:rPr lang="pl-PL" sz="1467" dirty="0" err="1"/>
              <a:t>Donec</a:t>
            </a:r>
            <a:r>
              <a:rPr lang="pl-PL" sz="1467" dirty="0"/>
              <a:t> </a:t>
            </a:r>
            <a:r>
              <a:rPr lang="pl-PL" sz="1467" dirty="0" err="1"/>
              <a:t>tincidunt</a:t>
            </a:r>
            <a:r>
              <a:rPr lang="pl-PL" sz="1467" dirty="0"/>
              <a:t> sit </a:t>
            </a:r>
            <a:r>
              <a:rPr lang="pl-PL" sz="1467" dirty="0" err="1"/>
              <a:t>amet</a:t>
            </a:r>
            <a:r>
              <a:rPr lang="pl-PL" sz="1467" dirty="0"/>
              <a:t> mi </a:t>
            </a:r>
            <a:r>
              <a:rPr lang="pl-PL" sz="1467" dirty="0" err="1"/>
              <a:t>at</a:t>
            </a:r>
            <a:r>
              <a:rPr lang="pl-PL" sz="1467" dirty="0"/>
              <a:t> </a:t>
            </a:r>
            <a:r>
              <a:rPr lang="pl-PL" sz="1467" dirty="0" err="1"/>
              <a:t>feugiat</a:t>
            </a:r>
            <a:r>
              <a:rPr lang="pl-PL" sz="1467" dirty="0"/>
              <a:t>. </a:t>
            </a:r>
            <a:r>
              <a:rPr lang="pl-PL" sz="1467" dirty="0" err="1"/>
              <a:t>Morbi</a:t>
            </a:r>
            <a:r>
              <a:rPr lang="pl-PL" sz="1467" dirty="0"/>
              <a:t> </a:t>
            </a:r>
            <a:r>
              <a:rPr lang="pl-PL" sz="1467" dirty="0" err="1"/>
              <a:t>quis</a:t>
            </a:r>
            <a:r>
              <a:rPr lang="pl-PL" sz="1467" dirty="0"/>
              <a:t> </a:t>
            </a:r>
            <a:r>
              <a:rPr lang="pl-PL" sz="1467" dirty="0" err="1"/>
              <a:t>ante</a:t>
            </a:r>
            <a:r>
              <a:rPr lang="pl-PL" sz="1467" dirty="0"/>
              <a:t> et </a:t>
            </a:r>
            <a:r>
              <a:rPr lang="pl-PL" sz="1467" dirty="0" err="1"/>
              <a:t>turpis</a:t>
            </a:r>
            <a:r>
              <a:rPr lang="pl-PL" sz="1467" dirty="0"/>
              <a:t> </a:t>
            </a:r>
            <a:r>
              <a:rPr lang="pl-PL" sz="1467" dirty="0" err="1"/>
              <a:t>lobortis</a:t>
            </a:r>
            <a:r>
              <a:rPr lang="pl-PL" sz="1467" dirty="0"/>
              <a:t> </a:t>
            </a:r>
            <a:r>
              <a:rPr lang="pl-PL" sz="1467" dirty="0" err="1"/>
              <a:t>rutrum</a:t>
            </a:r>
            <a:r>
              <a:rPr lang="pl-PL" sz="1467" dirty="0"/>
              <a:t> sit </a:t>
            </a:r>
            <a:r>
              <a:rPr lang="pl-PL" sz="1467" dirty="0" err="1"/>
              <a:t>amet</a:t>
            </a:r>
            <a:r>
              <a:rPr lang="pl-PL" sz="1467" dirty="0"/>
              <a:t> </a:t>
            </a:r>
            <a:r>
              <a:rPr lang="pl-PL" sz="1467" dirty="0" err="1"/>
              <a:t>nec</a:t>
            </a:r>
            <a:r>
              <a:rPr lang="pl-PL" sz="1467" dirty="0"/>
              <a:t> elit. </a:t>
            </a:r>
            <a:r>
              <a:rPr lang="pl-PL" sz="1467" dirty="0" err="1"/>
              <a:t>Phasellus</a:t>
            </a:r>
            <a:r>
              <a:rPr lang="pl-PL" sz="1467" dirty="0"/>
              <a:t> </a:t>
            </a:r>
            <a:r>
              <a:rPr lang="pl-PL" sz="1467" dirty="0" err="1"/>
              <a:t>at</a:t>
            </a:r>
            <a:r>
              <a:rPr lang="pl-PL" sz="1467" dirty="0"/>
              <a:t> </a:t>
            </a:r>
            <a:r>
              <a:rPr lang="pl-PL" sz="1467" dirty="0" err="1"/>
              <a:t>pellentesque</a:t>
            </a:r>
            <a:r>
              <a:rPr lang="pl-PL" sz="1467" dirty="0"/>
              <a:t> </a:t>
            </a:r>
            <a:r>
              <a:rPr lang="pl-PL" sz="1467" dirty="0" err="1"/>
              <a:t>dolor</a:t>
            </a:r>
            <a:r>
              <a:rPr lang="pl-PL" sz="1467" dirty="0"/>
              <a:t>, </a:t>
            </a:r>
            <a:r>
              <a:rPr lang="pl-PL" sz="1467" dirty="0" err="1"/>
              <a:t>eu</a:t>
            </a:r>
            <a:r>
              <a:rPr lang="pl-PL" sz="1467" dirty="0"/>
              <a:t> </a:t>
            </a:r>
            <a:r>
              <a:rPr lang="pl-PL" sz="1467" dirty="0" err="1"/>
              <a:t>condimentum</a:t>
            </a:r>
            <a:r>
              <a:rPr lang="pl-PL" sz="1467" dirty="0"/>
              <a:t> </a:t>
            </a:r>
            <a:r>
              <a:rPr lang="pl-PL" sz="1467" dirty="0" err="1"/>
              <a:t>ipsum</a:t>
            </a:r>
            <a:r>
              <a:rPr lang="pl-PL" sz="1467" dirty="0"/>
              <a:t>. </a:t>
            </a:r>
            <a:r>
              <a:rPr lang="pl-PL" sz="1467" dirty="0" err="1"/>
              <a:t>Aliquam</a:t>
            </a:r>
            <a:r>
              <a:rPr lang="pl-PL" sz="1467" dirty="0"/>
              <a:t> </a:t>
            </a:r>
            <a:r>
              <a:rPr lang="pl-PL" sz="1467" dirty="0" err="1"/>
              <a:t>rhoncus</a:t>
            </a:r>
            <a:r>
              <a:rPr lang="pl-PL" sz="1467" dirty="0"/>
              <a:t> </a:t>
            </a:r>
            <a:r>
              <a:rPr lang="pl-PL" sz="1467" dirty="0" err="1"/>
              <a:t>metus</a:t>
            </a:r>
            <a:r>
              <a:rPr lang="pl-PL" sz="1467" dirty="0"/>
              <a:t> </a:t>
            </a:r>
            <a:r>
              <a:rPr lang="pl-PL" sz="1467" dirty="0" err="1"/>
              <a:t>nec</a:t>
            </a:r>
            <a:r>
              <a:rPr lang="pl-PL" sz="1467" dirty="0"/>
              <a:t> </a:t>
            </a:r>
            <a:r>
              <a:rPr lang="pl-PL" sz="1467" dirty="0" err="1"/>
              <a:t>nisl</a:t>
            </a:r>
            <a:r>
              <a:rPr lang="pl-PL" sz="1467" dirty="0"/>
              <a:t> </a:t>
            </a:r>
            <a:r>
              <a:rPr lang="pl-PL" sz="1467" dirty="0" err="1"/>
              <a:t>lobortis</a:t>
            </a:r>
            <a:r>
              <a:rPr lang="pl-PL" sz="1467" dirty="0"/>
              <a:t>, </a:t>
            </a:r>
            <a:r>
              <a:rPr lang="pl-PL" sz="1467" dirty="0" err="1"/>
              <a:t>ac</a:t>
            </a:r>
            <a:r>
              <a:rPr lang="pl-PL" sz="1467" dirty="0"/>
              <a:t> </a:t>
            </a:r>
            <a:r>
              <a:rPr lang="pl-PL" sz="1467" dirty="0" err="1"/>
              <a:t>vehicula</a:t>
            </a:r>
            <a:r>
              <a:rPr lang="pl-PL" sz="1467" dirty="0"/>
              <a:t> ex </a:t>
            </a:r>
            <a:r>
              <a:rPr lang="pl-PL" sz="1467" dirty="0" err="1"/>
              <a:t>ultrices</a:t>
            </a:r>
            <a:r>
              <a:rPr lang="pl-PL" sz="1467" dirty="0"/>
              <a:t>. </a:t>
            </a:r>
            <a:r>
              <a:rPr lang="pl-PL" sz="1467" dirty="0" err="1"/>
              <a:t>Praesent</a:t>
            </a:r>
            <a:r>
              <a:rPr lang="pl-PL" sz="1467" dirty="0"/>
              <a:t> </a:t>
            </a:r>
            <a:r>
              <a:rPr lang="pl-PL" sz="1467" dirty="0" err="1"/>
              <a:t>nulla</a:t>
            </a:r>
            <a:r>
              <a:rPr lang="pl-PL" sz="1467" dirty="0"/>
              <a:t> </a:t>
            </a:r>
            <a:r>
              <a:rPr lang="pl-PL" sz="1467" dirty="0" err="1"/>
              <a:t>turpis</a:t>
            </a:r>
            <a:r>
              <a:rPr lang="pl-PL" sz="1467" dirty="0"/>
              <a:t>, </a:t>
            </a:r>
            <a:r>
              <a:rPr lang="pl-PL" sz="1467" dirty="0" err="1"/>
              <a:t>facilisis</a:t>
            </a:r>
            <a:r>
              <a:rPr lang="pl-PL" sz="1467" dirty="0"/>
              <a:t> a </a:t>
            </a:r>
            <a:r>
              <a:rPr lang="pl-PL" sz="1467" dirty="0" err="1"/>
              <a:t>placerat</a:t>
            </a:r>
            <a:r>
              <a:rPr lang="pl-PL" sz="1467" dirty="0"/>
              <a:t> sit </a:t>
            </a:r>
            <a:r>
              <a:rPr lang="pl-PL" sz="1467" dirty="0" err="1"/>
              <a:t>amet</a:t>
            </a:r>
            <a:r>
              <a:rPr lang="pl-PL" sz="1467" dirty="0"/>
              <a:t>, </a:t>
            </a:r>
            <a:r>
              <a:rPr lang="pl-PL" sz="1467" dirty="0" err="1"/>
              <a:t>blandit</a:t>
            </a:r>
            <a:r>
              <a:rPr lang="pl-PL" sz="1467" dirty="0"/>
              <a:t> sit </a:t>
            </a:r>
            <a:r>
              <a:rPr lang="pl-PL" sz="1467" dirty="0" err="1"/>
              <a:t>amet</a:t>
            </a:r>
            <a:r>
              <a:rPr lang="pl-PL" sz="1467" dirty="0"/>
              <a:t> nunc. Lorem </a:t>
            </a:r>
            <a:r>
              <a:rPr lang="pl-PL" sz="1467" dirty="0" err="1"/>
              <a:t>ipsum</a:t>
            </a:r>
            <a:r>
              <a:rPr lang="pl-PL" sz="1467" dirty="0"/>
              <a:t> </a:t>
            </a:r>
            <a:r>
              <a:rPr lang="pl-PL" sz="1467" dirty="0" err="1"/>
              <a:t>dolor</a:t>
            </a:r>
            <a:r>
              <a:rPr lang="pl-PL" sz="1467" dirty="0"/>
              <a:t> sit </a:t>
            </a:r>
            <a:r>
              <a:rPr lang="pl-PL" sz="1467" dirty="0" err="1"/>
              <a:t>amet</a:t>
            </a:r>
            <a:r>
              <a:rPr lang="pl-PL" sz="1467" dirty="0"/>
              <a:t>, </a:t>
            </a:r>
            <a:r>
              <a:rPr lang="pl-PL" sz="1467" dirty="0" err="1"/>
              <a:t>consectetur</a:t>
            </a:r>
            <a:r>
              <a:rPr lang="pl-PL" sz="1467" dirty="0"/>
              <a:t> </a:t>
            </a:r>
            <a:r>
              <a:rPr lang="pl-PL" sz="1467" dirty="0" err="1"/>
              <a:t>adipiscing</a:t>
            </a:r>
            <a:r>
              <a:rPr lang="pl-PL" sz="1467" dirty="0"/>
              <a:t> elit. Nunc </a:t>
            </a:r>
            <a:r>
              <a:rPr lang="pl-PL" sz="1467" dirty="0" err="1"/>
              <a:t>eget</a:t>
            </a:r>
            <a:r>
              <a:rPr lang="pl-PL" sz="1467" dirty="0"/>
              <a:t> </a:t>
            </a:r>
            <a:r>
              <a:rPr lang="pl-PL" sz="1467" dirty="0" err="1"/>
              <a:t>ante</a:t>
            </a:r>
            <a:r>
              <a:rPr lang="pl-PL" sz="1467" dirty="0"/>
              <a:t> </a:t>
            </a:r>
            <a:r>
              <a:rPr lang="pl-PL" sz="1467" dirty="0" err="1"/>
              <a:t>scelerisque</a:t>
            </a:r>
            <a:r>
              <a:rPr lang="pl-PL" sz="1467" dirty="0"/>
              <a:t>, </a:t>
            </a:r>
            <a:r>
              <a:rPr lang="pl-PL" sz="1467" dirty="0" err="1"/>
              <a:t>pretium</a:t>
            </a:r>
            <a:r>
              <a:rPr lang="pl-PL" sz="1467" dirty="0"/>
              <a:t> </a:t>
            </a:r>
            <a:r>
              <a:rPr lang="pl-PL" sz="1467" dirty="0" err="1"/>
              <a:t>enim</a:t>
            </a:r>
            <a:r>
              <a:rPr lang="pl-PL" sz="1467" dirty="0"/>
              <a:t> </a:t>
            </a:r>
            <a:r>
              <a:rPr lang="pl-PL" sz="1467" dirty="0" err="1"/>
              <a:t>at</a:t>
            </a:r>
            <a:r>
              <a:rPr lang="pl-PL" sz="1467" dirty="0"/>
              <a:t>, </a:t>
            </a:r>
            <a:r>
              <a:rPr lang="pl-PL" sz="1467" dirty="0" err="1"/>
              <a:t>tristique</a:t>
            </a:r>
            <a:r>
              <a:rPr lang="pl-PL" sz="1467" dirty="0"/>
              <a:t> </a:t>
            </a:r>
            <a:r>
              <a:rPr lang="pl-PL" sz="1467" dirty="0" err="1"/>
              <a:t>leo</a:t>
            </a:r>
            <a:r>
              <a:rPr lang="pl-PL" sz="1467" dirty="0"/>
              <a:t>. </a:t>
            </a:r>
            <a:r>
              <a:rPr lang="pl-PL" sz="1467" dirty="0" err="1"/>
              <a:t>Suspendisse</a:t>
            </a:r>
            <a:r>
              <a:rPr lang="pl-PL" sz="1467" dirty="0"/>
              <a:t> </a:t>
            </a:r>
            <a:r>
              <a:rPr lang="pl-PL" sz="1467" dirty="0" err="1"/>
              <a:t>pretium</a:t>
            </a:r>
            <a:r>
              <a:rPr lang="pl-PL" sz="1467" dirty="0"/>
              <a:t> </a:t>
            </a:r>
            <a:r>
              <a:rPr lang="pl-PL" sz="1467" dirty="0" err="1"/>
              <a:t>imperdiet</a:t>
            </a:r>
            <a:r>
              <a:rPr lang="pl-PL" sz="1467" dirty="0"/>
              <a:t> </a:t>
            </a:r>
            <a:r>
              <a:rPr lang="pl-PL" sz="1467" dirty="0" err="1"/>
              <a:t>purus</a:t>
            </a:r>
            <a:r>
              <a:rPr lang="pl-PL" sz="1467" dirty="0"/>
              <a:t>, </a:t>
            </a:r>
            <a:r>
              <a:rPr lang="pl-PL" sz="1467" dirty="0" err="1"/>
              <a:t>ac</a:t>
            </a:r>
            <a:r>
              <a:rPr lang="pl-PL" sz="1467" dirty="0"/>
              <a:t> </a:t>
            </a:r>
            <a:r>
              <a:rPr lang="pl-PL" sz="1467" dirty="0" err="1"/>
              <a:t>tincidunt</a:t>
            </a:r>
            <a:r>
              <a:rPr lang="pl-PL" sz="1467" dirty="0"/>
              <a:t> </a:t>
            </a:r>
            <a:r>
              <a:rPr lang="pl-PL" sz="1467" dirty="0" err="1"/>
              <a:t>enim</a:t>
            </a:r>
            <a:r>
              <a:rPr lang="pl-PL" sz="1467" dirty="0"/>
              <a:t> </a:t>
            </a:r>
            <a:r>
              <a:rPr lang="pl-PL" sz="1467" dirty="0" err="1"/>
              <a:t>auctor</a:t>
            </a:r>
            <a:r>
              <a:rPr lang="pl-PL" sz="1467" dirty="0"/>
              <a:t> et. </a:t>
            </a:r>
            <a:r>
              <a:rPr lang="pl-PL" sz="1467" dirty="0" err="1"/>
              <a:t>Sed</a:t>
            </a:r>
            <a:r>
              <a:rPr lang="pl-PL" sz="1467" dirty="0"/>
              <a:t> </a:t>
            </a:r>
            <a:r>
              <a:rPr lang="pl-PL" sz="1467" dirty="0" err="1"/>
              <a:t>convallis</a:t>
            </a:r>
            <a:r>
              <a:rPr lang="pl-PL" sz="1467" dirty="0"/>
              <a:t> </a:t>
            </a:r>
            <a:r>
              <a:rPr lang="pl-PL" sz="1467" dirty="0" err="1"/>
              <a:t>nisi</a:t>
            </a:r>
            <a:r>
              <a:rPr lang="pl-PL" sz="1467" dirty="0"/>
              <a:t> in ex </a:t>
            </a:r>
            <a:r>
              <a:rPr lang="pl-PL" sz="1467" dirty="0" err="1"/>
              <a:t>efficitur</a:t>
            </a:r>
            <a:r>
              <a:rPr lang="pl-PL" sz="1467" dirty="0"/>
              <a:t> </a:t>
            </a:r>
            <a:r>
              <a:rPr lang="pl-PL" sz="1467" dirty="0" err="1"/>
              <a:t>interdum</a:t>
            </a:r>
            <a:r>
              <a:rPr lang="pl-PL" sz="1467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659927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ekst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ymbol zastępczy numeru slajdu 5"/>
          <p:cNvSpPr txBox="1">
            <a:spLocks/>
          </p:cNvSpPr>
          <p:nvPr userDrawn="1"/>
        </p:nvSpPr>
        <p:spPr>
          <a:xfrm>
            <a:off x="11120582" y="6211929"/>
            <a:ext cx="267855" cy="198107"/>
          </a:xfrm>
          <a:prstGeom prst="rect">
            <a:avLst/>
          </a:prstGeom>
        </p:spPr>
        <p:txBody>
          <a:bodyPr lIns="0" tIns="0" rIns="0" bIns="0"/>
          <a:lstStyle>
            <a:defPPr>
              <a:defRPr lang="pl-PL"/>
            </a:defPPr>
            <a:lvl1pPr marL="0" algn="r" defTabSz="779252" rtl="0" eaLnBrk="1" latinLnBrk="0" hangingPunct="1">
              <a:defRPr sz="1100" kern="1200">
                <a:solidFill>
                  <a:srgbClr val="003A5D"/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1pPr>
            <a:lvl2pPr marL="389626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79252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68878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8503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48129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37755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27381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17007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300CB-D321-43A8-998C-8919550251CB}" type="slidenum">
              <a:rPr kumimoji="0" lang="pl-PL" sz="933" b="0" i="0" u="none" strike="noStrike" kern="1200" cap="none" spc="0" normalizeH="0" baseline="0" noProof="0" smtClean="0">
                <a:ln>
                  <a:noFill/>
                </a:ln>
                <a:solidFill>
                  <a:srgbClr val="00354B"/>
                </a:solidFill>
                <a:effectLst/>
                <a:uLnTx/>
                <a:uFillTx/>
                <a:latin typeface="Lato" panose="020F0502020204030203" pitchFamily="34" charset="-18"/>
                <a:ea typeface="+mn-ea"/>
                <a:cs typeface="Calibri Light" panose="020F0302020204030204" pitchFamily="34" charset="0"/>
              </a:rPr>
              <a:pPr marL="0" marR="0" lvl="0" indent="0" algn="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pl-PL" sz="1067" b="0" i="0" u="none" strike="noStrike" kern="1200" cap="none" spc="0" normalizeH="0" baseline="0" noProof="0" dirty="0">
              <a:ln>
                <a:noFill/>
              </a:ln>
              <a:solidFill>
                <a:srgbClr val="00354B"/>
              </a:solidFill>
              <a:effectLst/>
              <a:uLnTx/>
              <a:uFillTx/>
              <a:latin typeface="Lato" panose="020F0502020204030203" pitchFamily="34" charset="-18"/>
              <a:ea typeface="+mn-ea"/>
              <a:cs typeface="Calibri Light" panose="020F0302020204030204" pitchFamily="34" charset="0"/>
            </a:endParaRPr>
          </a:p>
        </p:txBody>
      </p:sp>
      <p:sp>
        <p:nvSpPr>
          <p:cNvPr id="6" name="Symbol zastępczy tekstu 30">
            <a:extLst>
              <a:ext uri="{FF2B5EF4-FFF2-40B4-BE49-F238E27FC236}">
                <a16:creationId xmlns:a16="http://schemas.microsoft.com/office/drawing/2014/main" id="{D1CD92CB-686E-497A-8FC9-9E5042C9B04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396180" y="371152"/>
            <a:ext cx="9992256" cy="37241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1600" b="1" spc="0" baseline="0">
                <a:solidFill>
                  <a:srgbClr val="00354B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pPr lvl="0"/>
            <a:r>
              <a:rPr lang="pl-PL" dirty="0"/>
              <a:t>Tytuł slajdu</a:t>
            </a:r>
          </a:p>
        </p:txBody>
      </p:sp>
      <p:sp>
        <p:nvSpPr>
          <p:cNvPr id="9" name="Symbol zastępczy tekstu 1">
            <a:extLst>
              <a:ext uri="{FF2B5EF4-FFF2-40B4-BE49-F238E27FC236}">
                <a16:creationId xmlns:a16="http://schemas.microsoft.com/office/drawing/2014/main" id="{7EFF39AA-0B16-4ECA-A8D4-33F826B4142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9003" y="1170345"/>
            <a:ext cx="5121053" cy="4817500"/>
          </a:xfrm>
          <a:prstGeom prst="rect">
            <a:avLst/>
          </a:prstGeom>
        </p:spPr>
        <p:txBody>
          <a:bodyPr numCol="1" spcCol="432000"/>
          <a:lstStyle>
            <a:lvl1pPr marL="0" marR="0" indent="0" algn="just" defTabSz="1038977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-18"/>
              <a:buNone/>
              <a:tabLst/>
              <a:defRPr sz="1467">
                <a:solidFill>
                  <a:srgbClr val="00354B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pPr marL="0" marR="0" lvl="0" indent="0" algn="just" defTabSz="1038977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-18"/>
              <a:buNone/>
              <a:tabLst/>
              <a:defRPr/>
            </a:pPr>
            <a:r>
              <a:rPr lang="pl-PL" sz="1467" dirty="0"/>
              <a:t>Lorem </a:t>
            </a:r>
            <a:r>
              <a:rPr lang="pl-PL" sz="1467" dirty="0" err="1"/>
              <a:t>ipsum</a:t>
            </a:r>
            <a:r>
              <a:rPr lang="pl-PL" sz="1467" dirty="0"/>
              <a:t> </a:t>
            </a:r>
            <a:r>
              <a:rPr lang="pl-PL" sz="1467" dirty="0" err="1"/>
              <a:t>dolor</a:t>
            </a:r>
            <a:r>
              <a:rPr lang="pl-PL" sz="1467" dirty="0"/>
              <a:t> sit </a:t>
            </a:r>
            <a:r>
              <a:rPr lang="pl-PL" sz="1467" dirty="0" err="1"/>
              <a:t>amet</a:t>
            </a:r>
            <a:r>
              <a:rPr lang="pl-PL" sz="1467" dirty="0"/>
              <a:t>, </a:t>
            </a:r>
            <a:r>
              <a:rPr lang="pl-PL" sz="1467" dirty="0" err="1"/>
              <a:t>consectetur</a:t>
            </a:r>
            <a:r>
              <a:rPr lang="pl-PL" sz="1467" dirty="0"/>
              <a:t> </a:t>
            </a:r>
            <a:r>
              <a:rPr lang="pl-PL" sz="1467" dirty="0" err="1"/>
              <a:t>adipiscing</a:t>
            </a:r>
            <a:r>
              <a:rPr lang="pl-PL" sz="1467" dirty="0"/>
              <a:t> elit. Nunc </a:t>
            </a:r>
            <a:r>
              <a:rPr lang="pl-PL" sz="1467" dirty="0" err="1"/>
              <a:t>eget</a:t>
            </a:r>
            <a:r>
              <a:rPr lang="pl-PL" sz="1467" dirty="0"/>
              <a:t> </a:t>
            </a:r>
            <a:r>
              <a:rPr lang="pl-PL" sz="1467" dirty="0" err="1"/>
              <a:t>ante</a:t>
            </a:r>
            <a:r>
              <a:rPr lang="pl-PL" sz="1467" dirty="0"/>
              <a:t> </a:t>
            </a:r>
            <a:r>
              <a:rPr lang="pl-PL" sz="1467" dirty="0" err="1"/>
              <a:t>scelerisque</a:t>
            </a:r>
            <a:r>
              <a:rPr lang="pl-PL" sz="1467" dirty="0"/>
              <a:t>, </a:t>
            </a:r>
            <a:r>
              <a:rPr lang="pl-PL" sz="1467" dirty="0" err="1"/>
              <a:t>pretium</a:t>
            </a:r>
            <a:r>
              <a:rPr lang="pl-PL" sz="1467" dirty="0"/>
              <a:t> </a:t>
            </a:r>
            <a:r>
              <a:rPr lang="pl-PL" sz="1467" dirty="0" err="1"/>
              <a:t>enim</a:t>
            </a:r>
            <a:r>
              <a:rPr lang="pl-PL" sz="1467" dirty="0"/>
              <a:t> </a:t>
            </a:r>
            <a:r>
              <a:rPr lang="pl-PL" sz="1467" dirty="0" err="1"/>
              <a:t>at</a:t>
            </a:r>
            <a:r>
              <a:rPr lang="pl-PL" sz="1467" dirty="0"/>
              <a:t>, </a:t>
            </a:r>
            <a:r>
              <a:rPr lang="pl-PL" sz="1467" dirty="0" err="1"/>
              <a:t>tristique</a:t>
            </a:r>
            <a:r>
              <a:rPr lang="pl-PL" sz="1467" dirty="0"/>
              <a:t> </a:t>
            </a:r>
            <a:r>
              <a:rPr lang="pl-PL" sz="1467" dirty="0" err="1"/>
              <a:t>leo</a:t>
            </a:r>
            <a:r>
              <a:rPr lang="pl-PL" sz="1467" dirty="0"/>
              <a:t>. </a:t>
            </a:r>
            <a:r>
              <a:rPr lang="pl-PL" sz="1467" dirty="0" err="1"/>
              <a:t>Suspendisse</a:t>
            </a:r>
            <a:r>
              <a:rPr lang="pl-PL" sz="1467" dirty="0"/>
              <a:t> </a:t>
            </a:r>
            <a:r>
              <a:rPr lang="pl-PL" sz="1467" dirty="0" err="1"/>
              <a:t>pretium</a:t>
            </a:r>
            <a:r>
              <a:rPr lang="pl-PL" sz="1467" dirty="0"/>
              <a:t> </a:t>
            </a:r>
            <a:r>
              <a:rPr lang="pl-PL" sz="1467" dirty="0" err="1"/>
              <a:t>imperdiet</a:t>
            </a:r>
            <a:r>
              <a:rPr lang="pl-PL" sz="1467" dirty="0"/>
              <a:t> </a:t>
            </a:r>
            <a:r>
              <a:rPr lang="pl-PL" sz="1467" dirty="0" err="1"/>
              <a:t>purus</a:t>
            </a:r>
            <a:r>
              <a:rPr lang="pl-PL" sz="1467" dirty="0"/>
              <a:t>, </a:t>
            </a:r>
            <a:r>
              <a:rPr lang="pl-PL" sz="1467" dirty="0" err="1"/>
              <a:t>ac</a:t>
            </a:r>
            <a:r>
              <a:rPr lang="pl-PL" sz="1467" dirty="0"/>
              <a:t> </a:t>
            </a:r>
            <a:r>
              <a:rPr lang="pl-PL" sz="1467" dirty="0" err="1"/>
              <a:t>tincidunt</a:t>
            </a:r>
            <a:r>
              <a:rPr lang="pl-PL" sz="1467" dirty="0"/>
              <a:t> </a:t>
            </a:r>
            <a:r>
              <a:rPr lang="pl-PL" sz="1467" dirty="0" err="1"/>
              <a:t>enim</a:t>
            </a:r>
            <a:r>
              <a:rPr lang="pl-PL" sz="1467" dirty="0"/>
              <a:t> </a:t>
            </a:r>
            <a:r>
              <a:rPr lang="pl-PL" sz="1467" dirty="0" err="1"/>
              <a:t>auctor</a:t>
            </a:r>
            <a:r>
              <a:rPr lang="pl-PL" sz="1467" dirty="0"/>
              <a:t> et. </a:t>
            </a:r>
            <a:r>
              <a:rPr lang="pl-PL" sz="1467" dirty="0" err="1"/>
              <a:t>Sed</a:t>
            </a:r>
            <a:r>
              <a:rPr lang="pl-PL" sz="1467" dirty="0"/>
              <a:t> </a:t>
            </a:r>
            <a:r>
              <a:rPr lang="pl-PL" sz="1467" dirty="0" err="1"/>
              <a:t>convallis</a:t>
            </a:r>
            <a:r>
              <a:rPr lang="pl-PL" sz="1467" dirty="0"/>
              <a:t> </a:t>
            </a:r>
            <a:r>
              <a:rPr lang="pl-PL" sz="1467" dirty="0" err="1"/>
              <a:t>nisi</a:t>
            </a:r>
            <a:r>
              <a:rPr lang="pl-PL" sz="1467" dirty="0"/>
              <a:t> in ex </a:t>
            </a:r>
            <a:r>
              <a:rPr lang="pl-PL" sz="1467" dirty="0" err="1"/>
              <a:t>efficitur</a:t>
            </a:r>
            <a:r>
              <a:rPr lang="pl-PL" sz="1467" dirty="0"/>
              <a:t> </a:t>
            </a:r>
            <a:r>
              <a:rPr lang="pl-PL" sz="1467" dirty="0" err="1"/>
              <a:t>interdum</a:t>
            </a:r>
            <a:r>
              <a:rPr lang="pl-PL" sz="1467" dirty="0"/>
              <a:t>. In et </a:t>
            </a:r>
            <a:r>
              <a:rPr lang="pl-PL" sz="1467" dirty="0" err="1"/>
              <a:t>felis</a:t>
            </a:r>
            <a:r>
              <a:rPr lang="pl-PL" sz="1467" dirty="0"/>
              <a:t> </a:t>
            </a:r>
            <a:r>
              <a:rPr lang="pl-PL" sz="1467" dirty="0" err="1"/>
              <a:t>lobortis</a:t>
            </a:r>
            <a:r>
              <a:rPr lang="pl-PL" sz="1467" dirty="0"/>
              <a:t>, </a:t>
            </a:r>
            <a:r>
              <a:rPr lang="pl-PL" sz="1467" dirty="0" err="1"/>
              <a:t>hendrerit</a:t>
            </a:r>
            <a:r>
              <a:rPr lang="pl-PL" sz="1467" dirty="0"/>
              <a:t> nunc et, </a:t>
            </a:r>
            <a:r>
              <a:rPr lang="pl-PL" sz="1467" dirty="0" err="1"/>
              <a:t>laoreet</a:t>
            </a:r>
            <a:r>
              <a:rPr lang="pl-PL" sz="1467" dirty="0"/>
              <a:t> </a:t>
            </a:r>
            <a:r>
              <a:rPr lang="pl-PL" sz="1467" dirty="0" err="1"/>
              <a:t>libero</a:t>
            </a:r>
            <a:r>
              <a:rPr lang="pl-PL" sz="1467" dirty="0"/>
              <a:t>. </a:t>
            </a:r>
            <a:r>
              <a:rPr lang="pl-PL" sz="1467" dirty="0" err="1"/>
              <a:t>Proin</a:t>
            </a:r>
            <a:r>
              <a:rPr lang="pl-PL" sz="1467" dirty="0"/>
              <a:t> </a:t>
            </a:r>
            <a:r>
              <a:rPr lang="pl-PL" sz="1467" dirty="0" err="1"/>
              <a:t>neque</a:t>
            </a:r>
            <a:r>
              <a:rPr lang="pl-PL" sz="1467" dirty="0"/>
              <a:t> </a:t>
            </a:r>
            <a:r>
              <a:rPr lang="pl-PL" sz="1467" dirty="0" err="1"/>
              <a:t>justo</a:t>
            </a:r>
            <a:r>
              <a:rPr lang="pl-PL" sz="1467" dirty="0"/>
              <a:t>, </a:t>
            </a:r>
            <a:r>
              <a:rPr lang="pl-PL" sz="1467" dirty="0" err="1"/>
              <a:t>volutpat</a:t>
            </a:r>
            <a:r>
              <a:rPr lang="pl-PL" sz="1467" dirty="0"/>
              <a:t> </a:t>
            </a:r>
            <a:r>
              <a:rPr lang="pl-PL" sz="1467" dirty="0" err="1"/>
              <a:t>eu</a:t>
            </a:r>
            <a:r>
              <a:rPr lang="pl-PL" sz="1467" dirty="0"/>
              <a:t> </a:t>
            </a:r>
            <a:r>
              <a:rPr lang="pl-PL" sz="1467" dirty="0" err="1"/>
              <a:t>tincidunt</a:t>
            </a:r>
            <a:r>
              <a:rPr lang="pl-PL" sz="1467" dirty="0"/>
              <a:t> vitae, </a:t>
            </a:r>
            <a:r>
              <a:rPr lang="pl-PL" sz="1467" dirty="0" err="1"/>
              <a:t>vulputate</a:t>
            </a:r>
            <a:r>
              <a:rPr lang="pl-PL" sz="1467" dirty="0"/>
              <a:t> </a:t>
            </a:r>
            <a:r>
              <a:rPr lang="pl-PL" sz="1467" dirty="0" err="1"/>
              <a:t>nec</a:t>
            </a:r>
            <a:r>
              <a:rPr lang="pl-PL" sz="1467" dirty="0"/>
              <a:t> </a:t>
            </a:r>
            <a:r>
              <a:rPr lang="pl-PL" sz="1467" dirty="0" err="1"/>
              <a:t>felis</a:t>
            </a:r>
            <a:r>
              <a:rPr lang="pl-PL" sz="1467" dirty="0"/>
              <a:t>. Nam </a:t>
            </a:r>
            <a:r>
              <a:rPr lang="pl-PL" sz="1467" dirty="0" err="1"/>
              <a:t>interdum</a:t>
            </a:r>
            <a:r>
              <a:rPr lang="pl-PL" sz="1467" dirty="0"/>
              <a:t> </a:t>
            </a:r>
            <a:r>
              <a:rPr lang="pl-PL" sz="1467" dirty="0" err="1"/>
              <a:t>sem</a:t>
            </a:r>
            <a:r>
              <a:rPr lang="pl-PL" sz="1467" dirty="0"/>
              <a:t> </a:t>
            </a:r>
            <a:r>
              <a:rPr lang="pl-PL" sz="1467" dirty="0" err="1"/>
              <a:t>at</a:t>
            </a:r>
            <a:r>
              <a:rPr lang="pl-PL" sz="1467" dirty="0"/>
              <a:t> </a:t>
            </a:r>
            <a:r>
              <a:rPr lang="pl-PL" sz="1467" dirty="0" err="1"/>
              <a:t>ullamcorper</a:t>
            </a:r>
            <a:r>
              <a:rPr lang="pl-PL" sz="1467" dirty="0"/>
              <a:t> </a:t>
            </a:r>
            <a:r>
              <a:rPr lang="pl-PL" sz="1467" dirty="0" err="1"/>
              <a:t>mollis</a:t>
            </a:r>
            <a:r>
              <a:rPr lang="pl-PL" sz="1467" dirty="0"/>
              <a:t>. </a:t>
            </a:r>
            <a:r>
              <a:rPr lang="pl-PL" sz="1467" dirty="0" err="1"/>
              <a:t>Donec</a:t>
            </a:r>
            <a:r>
              <a:rPr lang="pl-PL" sz="1467" dirty="0"/>
              <a:t> </a:t>
            </a:r>
            <a:r>
              <a:rPr lang="pl-PL" sz="1467" dirty="0" err="1"/>
              <a:t>tincidunt</a:t>
            </a:r>
            <a:r>
              <a:rPr lang="pl-PL" sz="1467" dirty="0"/>
              <a:t> sit </a:t>
            </a:r>
            <a:r>
              <a:rPr lang="pl-PL" sz="1467" dirty="0" err="1"/>
              <a:t>amet</a:t>
            </a:r>
            <a:r>
              <a:rPr lang="pl-PL" sz="1467" dirty="0"/>
              <a:t> mi </a:t>
            </a:r>
            <a:r>
              <a:rPr lang="pl-PL" sz="1467" dirty="0" err="1"/>
              <a:t>at</a:t>
            </a:r>
            <a:r>
              <a:rPr lang="pl-PL" sz="1467" dirty="0"/>
              <a:t> </a:t>
            </a:r>
            <a:r>
              <a:rPr lang="pl-PL" sz="1467" dirty="0" err="1"/>
              <a:t>feugiat</a:t>
            </a:r>
            <a:r>
              <a:rPr lang="pl-PL" sz="1467" dirty="0"/>
              <a:t>. </a:t>
            </a:r>
            <a:r>
              <a:rPr lang="pl-PL" sz="1467" dirty="0" err="1"/>
              <a:t>Morbi</a:t>
            </a:r>
            <a:r>
              <a:rPr lang="pl-PL" sz="1467" dirty="0"/>
              <a:t> </a:t>
            </a:r>
            <a:r>
              <a:rPr lang="pl-PL" sz="1467" dirty="0" err="1"/>
              <a:t>quis</a:t>
            </a:r>
            <a:r>
              <a:rPr lang="pl-PL" sz="1467" dirty="0"/>
              <a:t> </a:t>
            </a:r>
            <a:r>
              <a:rPr lang="pl-PL" sz="1467" dirty="0" err="1"/>
              <a:t>ante</a:t>
            </a:r>
            <a:r>
              <a:rPr lang="pl-PL" sz="1467" dirty="0"/>
              <a:t> et </a:t>
            </a:r>
            <a:r>
              <a:rPr lang="pl-PL" sz="1467" dirty="0" err="1"/>
              <a:t>turpis</a:t>
            </a:r>
            <a:r>
              <a:rPr lang="pl-PL" sz="1467" dirty="0"/>
              <a:t> </a:t>
            </a:r>
            <a:r>
              <a:rPr lang="pl-PL" sz="1467" dirty="0" err="1"/>
              <a:t>lobortis</a:t>
            </a:r>
            <a:r>
              <a:rPr lang="pl-PL" sz="1467" dirty="0"/>
              <a:t> </a:t>
            </a:r>
            <a:br>
              <a:rPr lang="pl-PL" sz="1467" dirty="0"/>
            </a:br>
            <a:r>
              <a:rPr lang="pl-PL" sz="1467" dirty="0" err="1"/>
              <a:t>rutrum</a:t>
            </a:r>
            <a:r>
              <a:rPr lang="pl-PL" sz="1467" dirty="0"/>
              <a:t> sit </a:t>
            </a:r>
            <a:r>
              <a:rPr lang="pl-PL" sz="1467" dirty="0" err="1"/>
              <a:t>amet</a:t>
            </a:r>
            <a:r>
              <a:rPr lang="pl-PL" sz="1467" dirty="0"/>
              <a:t> </a:t>
            </a:r>
            <a:r>
              <a:rPr lang="pl-PL" sz="1467" dirty="0" err="1"/>
              <a:t>nec</a:t>
            </a:r>
            <a:r>
              <a:rPr lang="pl-PL" sz="1467" dirty="0"/>
              <a:t> elit. </a:t>
            </a:r>
            <a:r>
              <a:rPr lang="pl-PL" sz="1467" dirty="0" err="1"/>
              <a:t>Phasellus</a:t>
            </a:r>
            <a:r>
              <a:rPr lang="pl-PL" sz="1467" dirty="0"/>
              <a:t> </a:t>
            </a:r>
            <a:r>
              <a:rPr lang="pl-PL" sz="1467" dirty="0" err="1"/>
              <a:t>at</a:t>
            </a:r>
            <a:r>
              <a:rPr lang="pl-PL" sz="1467" dirty="0"/>
              <a:t> </a:t>
            </a:r>
            <a:r>
              <a:rPr lang="pl-PL" sz="1467" dirty="0" err="1"/>
              <a:t>pellentesque</a:t>
            </a:r>
            <a:r>
              <a:rPr lang="pl-PL" sz="1467" dirty="0"/>
              <a:t> </a:t>
            </a:r>
            <a:r>
              <a:rPr lang="pl-PL" sz="1467" dirty="0" err="1"/>
              <a:t>dolor</a:t>
            </a:r>
            <a:r>
              <a:rPr lang="pl-PL" sz="1467" dirty="0"/>
              <a:t>, </a:t>
            </a:r>
            <a:r>
              <a:rPr lang="pl-PL" sz="1467" dirty="0" err="1"/>
              <a:t>eu</a:t>
            </a:r>
            <a:r>
              <a:rPr lang="pl-PL" sz="1467" dirty="0"/>
              <a:t> </a:t>
            </a:r>
            <a:r>
              <a:rPr lang="pl-PL" sz="1467" dirty="0" err="1"/>
              <a:t>condimentum</a:t>
            </a:r>
            <a:r>
              <a:rPr lang="pl-PL" sz="1467" dirty="0"/>
              <a:t> </a:t>
            </a:r>
            <a:r>
              <a:rPr lang="pl-PL" sz="1467" dirty="0" err="1"/>
              <a:t>ipsum</a:t>
            </a:r>
            <a:r>
              <a:rPr lang="pl-PL" sz="1467" dirty="0"/>
              <a:t>. </a:t>
            </a:r>
            <a:r>
              <a:rPr lang="pl-PL" sz="1467" dirty="0" err="1"/>
              <a:t>Aliquam</a:t>
            </a:r>
            <a:r>
              <a:rPr lang="pl-PL" sz="1467" dirty="0"/>
              <a:t> </a:t>
            </a:r>
            <a:r>
              <a:rPr lang="pl-PL" sz="1467" dirty="0" err="1"/>
              <a:t>rhoncus</a:t>
            </a:r>
            <a:r>
              <a:rPr lang="pl-PL" sz="1467" dirty="0"/>
              <a:t> </a:t>
            </a:r>
            <a:r>
              <a:rPr lang="pl-PL" sz="1467" dirty="0" err="1"/>
              <a:t>metus</a:t>
            </a:r>
            <a:r>
              <a:rPr lang="pl-PL" sz="1467" dirty="0"/>
              <a:t> </a:t>
            </a:r>
            <a:r>
              <a:rPr lang="pl-PL" sz="1467" dirty="0" err="1"/>
              <a:t>nec</a:t>
            </a:r>
            <a:r>
              <a:rPr lang="pl-PL" sz="1467" dirty="0"/>
              <a:t> </a:t>
            </a:r>
            <a:r>
              <a:rPr lang="pl-PL" sz="1467" dirty="0" err="1"/>
              <a:t>nisl</a:t>
            </a:r>
            <a:r>
              <a:rPr lang="pl-PL" sz="1467" dirty="0"/>
              <a:t> </a:t>
            </a:r>
            <a:r>
              <a:rPr lang="pl-PL" sz="1467" dirty="0" err="1"/>
              <a:t>lobortis</a:t>
            </a:r>
            <a:r>
              <a:rPr lang="pl-PL" sz="1467" dirty="0"/>
              <a:t>, </a:t>
            </a:r>
            <a:r>
              <a:rPr lang="pl-PL" sz="1467" dirty="0" err="1"/>
              <a:t>ac</a:t>
            </a:r>
            <a:r>
              <a:rPr lang="pl-PL" sz="1467" dirty="0"/>
              <a:t> </a:t>
            </a:r>
            <a:r>
              <a:rPr lang="pl-PL" sz="1467" dirty="0" err="1"/>
              <a:t>vehicula</a:t>
            </a:r>
            <a:r>
              <a:rPr lang="pl-PL" sz="1467" dirty="0"/>
              <a:t> ex </a:t>
            </a:r>
            <a:r>
              <a:rPr lang="pl-PL" sz="1467" dirty="0" err="1"/>
              <a:t>ultrices</a:t>
            </a:r>
            <a:r>
              <a:rPr lang="pl-PL" sz="1467" dirty="0"/>
              <a:t>. </a:t>
            </a:r>
            <a:r>
              <a:rPr lang="pl-PL" sz="1467" dirty="0" err="1"/>
              <a:t>Praesent</a:t>
            </a:r>
            <a:r>
              <a:rPr lang="pl-PL" sz="1467" dirty="0"/>
              <a:t> </a:t>
            </a:r>
            <a:r>
              <a:rPr lang="pl-PL" sz="1467" dirty="0" err="1"/>
              <a:t>nulla</a:t>
            </a:r>
            <a:r>
              <a:rPr lang="pl-PL" sz="1467" dirty="0"/>
              <a:t> </a:t>
            </a:r>
            <a:r>
              <a:rPr lang="pl-PL" sz="1467" dirty="0" err="1"/>
              <a:t>turpis</a:t>
            </a:r>
            <a:r>
              <a:rPr lang="pl-PL" sz="1467" dirty="0"/>
              <a:t>, </a:t>
            </a:r>
            <a:r>
              <a:rPr lang="pl-PL" sz="1467" dirty="0" err="1"/>
              <a:t>facilisis</a:t>
            </a:r>
            <a:r>
              <a:rPr lang="pl-PL" sz="1467" dirty="0"/>
              <a:t> a </a:t>
            </a:r>
            <a:r>
              <a:rPr lang="pl-PL" sz="1467" dirty="0" err="1"/>
              <a:t>placerat</a:t>
            </a:r>
            <a:r>
              <a:rPr lang="pl-PL" sz="1467" dirty="0"/>
              <a:t> sit </a:t>
            </a:r>
            <a:r>
              <a:rPr lang="pl-PL" sz="1467" dirty="0" err="1"/>
              <a:t>amet</a:t>
            </a:r>
            <a:r>
              <a:rPr lang="pl-PL" sz="1467" dirty="0"/>
              <a:t>, </a:t>
            </a:r>
            <a:r>
              <a:rPr lang="pl-PL" sz="1467" dirty="0" err="1"/>
              <a:t>blandit</a:t>
            </a:r>
            <a:r>
              <a:rPr lang="pl-PL" sz="1467" dirty="0"/>
              <a:t> sit </a:t>
            </a:r>
            <a:r>
              <a:rPr lang="pl-PL" sz="1467" dirty="0" err="1"/>
              <a:t>amet</a:t>
            </a:r>
            <a:r>
              <a:rPr lang="pl-PL" sz="1467" dirty="0"/>
              <a:t> nunc. Lorem </a:t>
            </a:r>
            <a:r>
              <a:rPr lang="pl-PL" sz="1467" dirty="0" err="1"/>
              <a:t>ipsum</a:t>
            </a:r>
            <a:r>
              <a:rPr lang="pl-PL" sz="1467" dirty="0"/>
              <a:t> </a:t>
            </a:r>
            <a:r>
              <a:rPr lang="pl-PL" sz="1467" dirty="0" err="1"/>
              <a:t>dolor</a:t>
            </a:r>
            <a:r>
              <a:rPr lang="pl-PL" sz="1467" dirty="0"/>
              <a:t> sit </a:t>
            </a:r>
            <a:r>
              <a:rPr lang="pl-PL" sz="1467" dirty="0" err="1"/>
              <a:t>amet</a:t>
            </a:r>
            <a:r>
              <a:rPr lang="pl-PL" sz="1467" dirty="0"/>
              <a:t>, </a:t>
            </a:r>
            <a:r>
              <a:rPr lang="pl-PL" sz="1467" dirty="0" err="1"/>
              <a:t>consectetur</a:t>
            </a:r>
            <a:r>
              <a:rPr lang="pl-PL" sz="1467" dirty="0"/>
              <a:t> </a:t>
            </a:r>
            <a:r>
              <a:rPr lang="pl-PL" sz="1467" dirty="0" err="1"/>
              <a:t>adipiscing</a:t>
            </a:r>
            <a:r>
              <a:rPr lang="pl-PL" sz="1467" dirty="0"/>
              <a:t> elit. Nunc </a:t>
            </a:r>
            <a:r>
              <a:rPr lang="pl-PL" sz="1467" dirty="0" err="1"/>
              <a:t>eget</a:t>
            </a:r>
            <a:r>
              <a:rPr lang="pl-PL" sz="1467" dirty="0"/>
              <a:t> </a:t>
            </a:r>
            <a:r>
              <a:rPr lang="pl-PL" sz="1467" dirty="0" err="1"/>
              <a:t>ante</a:t>
            </a:r>
            <a:r>
              <a:rPr lang="pl-PL" sz="1467" dirty="0"/>
              <a:t> </a:t>
            </a:r>
            <a:r>
              <a:rPr lang="pl-PL" sz="1467" dirty="0" err="1"/>
              <a:t>scelerisque</a:t>
            </a:r>
            <a:r>
              <a:rPr lang="pl-PL" sz="1467" dirty="0"/>
              <a:t>, </a:t>
            </a:r>
            <a:r>
              <a:rPr lang="pl-PL" sz="1467" dirty="0" err="1"/>
              <a:t>pretium</a:t>
            </a:r>
            <a:r>
              <a:rPr lang="pl-PL" sz="1467" dirty="0"/>
              <a:t> </a:t>
            </a:r>
            <a:r>
              <a:rPr lang="pl-PL" sz="1467" dirty="0" err="1"/>
              <a:t>enim</a:t>
            </a:r>
            <a:r>
              <a:rPr lang="pl-PL" sz="1467" dirty="0"/>
              <a:t> </a:t>
            </a:r>
            <a:r>
              <a:rPr lang="pl-PL" sz="1467" dirty="0" err="1"/>
              <a:t>at</a:t>
            </a:r>
            <a:r>
              <a:rPr lang="pl-PL" sz="1467" dirty="0"/>
              <a:t>, </a:t>
            </a:r>
            <a:r>
              <a:rPr lang="pl-PL" sz="1467" dirty="0" err="1"/>
              <a:t>tristique</a:t>
            </a:r>
            <a:r>
              <a:rPr lang="pl-PL" sz="1467" dirty="0"/>
              <a:t> </a:t>
            </a:r>
            <a:r>
              <a:rPr lang="pl-PL" sz="1467" dirty="0" err="1"/>
              <a:t>leo</a:t>
            </a:r>
            <a:r>
              <a:rPr lang="pl-PL" sz="1467" dirty="0"/>
              <a:t>. </a:t>
            </a:r>
          </a:p>
        </p:txBody>
      </p:sp>
      <p:sp>
        <p:nvSpPr>
          <p:cNvPr id="2" name="Prostokąt 1">
            <a:extLst>
              <a:ext uri="{FF2B5EF4-FFF2-40B4-BE49-F238E27FC236}">
                <a16:creationId xmlns:a16="http://schemas.microsoft.com/office/drawing/2014/main" id="{770E12AB-9236-4099-ABCD-3C4E005B5E85}"/>
              </a:ext>
            </a:extLst>
          </p:cNvPr>
          <p:cNvSpPr/>
          <p:nvPr userDrawn="1"/>
        </p:nvSpPr>
        <p:spPr>
          <a:xfrm>
            <a:off x="6392849" y="1319930"/>
            <a:ext cx="4995587" cy="4569541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2400"/>
          </a:p>
        </p:txBody>
      </p:sp>
      <p:sp>
        <p:nvSpPr>
          <p:cNvPr id="13" name="Symbol zastępczy obrazu 12">
            <a:extLst>
              <a:ext uri="{FF2B5EF4-FFF2-40B4-BE49-F238E27FC236}">
                <a16:creationId xmlns:a16="http://schemas.microsoft.com/office/drawing/2014/main" id="{9B9419B6-131F-4E0A-98EF-CC1555953DED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392333" y="1320799"/>
            <a:ext cx="4995587" cy="4568672"/>
          </a:xfrm>
          <a:prstGeom prst="rect">
            <a:avLst/>
          </a:prstGeom>
        </p:spPr>
        <p:txBody>
          <a:bodyPr/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2992316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kst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ymbol zastępczy tekstu 30"/>
          <p:cNvSpPr>
            <a:spLocks noGrp="1"/>
          </p:cNvSpPr>
          <p:nvPr>
            <p:ph type="body" sz="quarter" idx="17" hasCustomPrompt="1"/>
          </p:nvPr>
        </p:nvSpPr>
        <p:spPr>
          <a:xfrm>
            <a:off x="1396180" y="371152"/>
            <a:ext cx="9992256" cy="37241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1600" b="1" spc="0" baseline="0">
                <a:solidFill>
                  <a:srgbClr val="00354B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pPr lvl="0"/>
            <a:r>
              <a:rPr lang="pl-PL" dirty="0"/>
              <a:t>Tytuł slajdu</a:t>
            </a:r>
          </a:p>
        </p:txBody>
      </p:sp>
      <p:sp>
        <p:nvSpPr>
          <p:cNvPr id="8" name="Symbol zastępczy numeru slajdu 5"/>
          <p:cNvSpPr txBox="1">
            <a:spLocks/>
          </p:cNvSpPr>
          <p:nvPr userDrawn="1"/>
        </p:nvSpPr>
        <p:spPr>
          <a:xfrm>
            <a:off x="11120582" y="6211929"/>
            <a:ext cx="267855" cy="198107"/>
          </a:xfrm>
          <a:prstGeom prst="rect">
            <a:avLst/>
          </a:prstGeom>
        </p:spPr>
        <p:txBody>
          <a:bodyPr lIns="0" tIns="0" rIns="0" bIns="0"/>
          <a:lstStyle>
            <a:defPPr>
              <a:defRPr lang="pl-PL"/>
            </a:defPPr>
            <a:lvl1pPr marL="0" algn="r" defTabSz="779252" rtl="0" eaLnBrk="1" latinLnBrk="0" hangingPunct="1">
              <a:defRPr sz="1100" kern="1200">
                <a:solidFill>
                  <a:srgbClr val="003A5D"/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1pPr>
            <a:lvl2pPr marL="389626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79252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68878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8503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48129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37755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27381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17007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300CB-D321-43A8-998C-8919550251CB}" type="slidenum">
              <a:rPr kumimoji="0" lang="pl-PL" sz="933" b="0" i="0" u="none" strike="noStrike" kern="1200" cap="none" spc="0" normalizeH="0" baseline="0" noProof="0" smtClean="0">
                <a:ln>
                  <a:noFill/>
                </a:ln>
                <a:solidFill>
                  <a:srgbClr val="00354B"/>
                </a:solidFill>
                <a:effectLst/>
                <a:uLnTx/>
                <a:uFillTx/>
                <a:latin typeface="Lato" panose="020F0502020204030203" pitchFamily="34" charset="-18"/>
                <a:ea typeface="+mn-ea"/>
                <a:cs typeface="Calibri Light" panose="020F0302020204030204" pitchFamily="34" charset="0"/>
              </a:rPr>
              <a:pPr marL="0" marR="0" lvl="0" indent="0" algn="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pl-PL" sz="1067" b="0" i="0" u="none" strike="noStrike" kern="1200" cap="none" spc="0" normalizeH="0" baseline="0" noProof="0" dirty="0">
              <a:ln>
                <a:noFill/>
              </a:ln>
              <a:solidFill>
                <a:srgbClr val="00354B"/>
              </a:solidFill>
              <a:effectLst/>
              <a:uLnTx/>
              <a:uFillTx/>
              <a:latin typeface="Lato" panose="020F0502020204030203" pitchFamily="34" charset="-18"/>
              <a:ea typeface="+mn-ea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91811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ekst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ymbol zastępczy tekstu 30"/>
          <p:cNvSpPr>
            <a:spLocks noGrp="1"/>
          </p:cNvSpPr>
          <p:nvPr>
            <p:ph type="body" sz="quarter" idx="17" hasCustomPrompt="1"/>
          </p:nvPr>
        </p:nvSpPr>
        <p:spPr>
          <a:xfrm>
            <a:off x="1396180" y="371152"/>
            <a:ext cx="9992256" cy="37241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1600" b="1" spc="0" baseline="0">
                <a:solidFill>
                  <a:srgbClr val="00354B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pPr lvl="0"/>
            <a:r>
              <a:rPr lang="pl-PL" dirty="0"/>
              <a:t>Tytuł slajdu</a:t>
            </a:r>
          </a:p>
        </p:txBody>
      </p:sp>
      <p:sp>
        <p:nvSpPr>
          <p:cNvPr id="8" name="Symbol zastępczy numeru slajdu 5"/>
          <p:cNvSpPr txBox="1">
            <a:spLocks/>
          </p:cNvSpPr>
          <p:nvPr userDrawn="1"/>
        </p:nvSpPr>
        <p:spPr>
          <a:xfrm>
            <a:off x="11120582" y="6211929"/>
            <a:ext cx="267855" cy="198107"/>
          </a:xfrm>
          <a:prstGeom prst="rect">
            <a:avLst/>
          </a:prstGeom>
        </p:spPr>
        <p:txBody>
          <a:bodyPr lIns="0" tIns="0" rIns="0" bIns="0"/>
          <a:lstStyle>
            <a:defPPr>
              <a:defRPr lang="pl-PL"/>
            </a:defPPr>
            <a:lvl1pPr marL="0" algn="r" defTabSz="779252" rtl="0" eaLnBrk="1" latinLnBrk="0" hangingPunct="1">
              <a:defRPr sz="1100" kern="1200">
                <a:solidFill>
                  <a:srgbClr val="003A5D"/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1pPr>
            <a:lvl2pPr marL="389626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79252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68878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8503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48129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37755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27381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17007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300CB-D321-43A8-998C-8919550251CB}" type="slidenum">
              <a:rPr kumimoji="0" lang="pl-PL" sz="933" b="0" i="0" u="none" strike="noStrike" kern="1200" cap="none" spc="0" normalizeH="0" baseline="0" noProof="0" smtClean="0">
                <a:ln>
                  <a:noFill/>
                </a:ln>
                <a:solidFill>
                  <a:srgbClr val="00354B"/>
                </a:solidFill>
                <a:effectLst/>
                <a:uLnTx/>
                <a:uFillTx/>
                <a:latin typeface="Lato" panose="020F0502020204030203" pitchFamily="34" charset="-18"/>
                <a:ea typeface="+mn-ea"/>
                <a:cs typeface="Calibri Light" panose="020F0302020204030204" pitchFamily="34" charset="0"/>
              </a:rPr>
              <a:pPr marL="0" marR="0" lvl="0" indent="0" algn="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pl-PL" sz="1067" b="0" i="0" u="none" strike="noStrike" kern="1200" cap="none" spc="0" normalizeH="0" baseline="0" noProof="0" dirty="0">
              <a:ln>
                <a:noFill/>
              </a:ln>
              <a:solidFill>
                <a:srgbClr val="00354B"/>
              </a:solidFill>
              <a:effectLst/>
              <a:uLnTx/>
              <a:uFillTx/>
              <a:latin typeface="Lato" panose="020F0502020204030203" pitchFamily="34" charset="-18"/>
              <a:ea typeface="+mn-ea"/>
              <a:cs typeface="Calibri Light" panose="020F0302020204030204" pitchFamily="34" charset="0"/>
            </a:endParaRPr>
          </a:p>
        </p:txBody>
      </p:sp>
      <p:pic>
        <p:nvPicPr>
          <p:cNvPr id="10" name="Grafika 9">
            <a:extLst>
              <a:ext uri="{FF2B5EF4-FFF2-40B4-BE49-F238E27FC236}">
                <a16:creationId xmlns:a16="http://schemas.microsoft.com/office/drawing/2014/main" id="{B9212BF7-D9CE-4829-A42B-8D464D062FD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717861" y="1304440"/>
            <a:ext cx="4998295" cy="4688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73925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7" Type="http://schemas.openxmlformats.org/officeDocument/2006/relationships/theme" Target="../theme/theme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8.xml"/><Relationship Id="rId17" Type="http://schemas.openxmlformats.org/officeDocument/2006/relationships/theme" Target="../theme/theme4.xml"/><Relationship Id="rId2" Type="http://schemas.openxmlformats.org/officeDocument/2006/relationships/slideLayout" Target="../slideLayouts/slideLayout18.xml"/><Relationship Id="rId16" Type="http://schemas.openxmlformats.org/officeDocument/2006/relationships/slideLayout" Target="../slideLayouts/slideLayout32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Relationship Id="rId14" Type="http://schemas.openxmlformats.org/officeDocument/2006/relationships/slideLayout" Target="../slideLayouts/slideLayout30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0.xml"/><Relationship Id="rId13" Type="http://schemas.openxmlformats.org/officeDocument/2006/relationships/slideLayout" Target="../slideLayouts/slideLayout45.xml"/><Relationship Id="rId3" Type="http://schemas.openxmlformats.org/officeDocument/2006/relationships/slideLayout" Target="../slideLayouts/slideLayout35.xml"/><Relationship Id="rId7" Type="http://schemas.openxmlformats.org/officeDocument/2006/relationships/slideLayout" Target="../slideLayouts/slideLayout39.xml"/><Relationship Id="rId12" Type="http://schemas.openxmlformats.org/officeDocument/2006/relationships/slideLayout" Target="../slideLayouts/slideLayout44.xml"/><Relationship Id="rId2" Type="http://schemas.openxmlformats.org/officeDocument/2006/relationships/slideLayout" Target="../slideLayouts/slideLayout34.xml"/><Relationship Id="rId1" Type="http://schemas.openxmlformats.org/officeDocument/2006/relationships/slideLayout" Target="../slideLayouts/slideLayout33.xml"/><Relationship Id="rId6" Type="http://schemas.openxmlformats.org/officeDocument/2006/relationships/slideLayout" Target="../slideLayouts/slideLayout38.xml"/><Relationship Id="rId11" Type="http://schemas.openxmlformats.org/officeDocument/2006/relationships/slideLayout" Target="../slideLayouts/slideLayout43.xml"/><Relationship Id="rId5" Type="http://schemas.openxmlformats.org/officeDocument/2006/relationships/slideLayout" Target="../slideLayouts/slideLayout37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42.xml"/><Relationship Id="rId4" Type="http://schemas.openxmlformats.org/officeDocument/2006/relationships/slideLayout" Target="../slideLayouts/slideLayout36.xml"/><Relationship Id="rId9" Type="http://schemas.openxmlformats.org/officeDocument/2006/relationships/slideLayout" Target="../slideLayouts/slideLayout41.xml"/><Relationship Id="rId14" Type="http://schemas.openxmlformats.org/officeDocument/2006/relationships/theme" Target="../theme/theme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az 5" descr="Obraz zawierający rysunek&#10;&#10;Opis wygenerowany automatycznie">
            <a:extLst>
              <a:ext uri="{FF2B5EF4-FFF2-40B4-BE49-F238E27FC236}">
                <a16:creationId xmlns:a16="http://schemas.microsoft.com/office/drawing/2014/main" id="{01D98EC8-8916-4D2B-9295-4CE074F8895F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969" y="347020"/>
            <a:ext cx="1879897" cy="482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47424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</p:sldLayoutIdLst>
  <p:hf hdr="0" ftr="0" dt="0"/>
  <p:txStyles>
    <p:titleStyle>
      <a:lvl1pPr algn="ctr" defTabSz="1038977" rtl="0" eaLnBrk="1" latinLnBrk="0" hangingPunct="1">
        <a:spcBef>
          <a:spcPct val="0"/>
        </a:spcBef>
        <a:buNone/>
        <a:defRPr sz="49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89616" indent="-389616" algn="l" defTabSz="1038977" rtl="0" eaLnBrk="1" latinLnBrk="0" hangingPunct="1">
        <a:spcBef>
          <a:spcPct val="20000"/>
        </a:spcBef>
        <a:buFont typeface="Arial" pitchFamily="34" charset="-18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844168" indent="-324680" algn="l" defTabSz="1038977" rtl="0" eaLnBrk="1" latinLnBrk="0" hangingPunct="1">
        <a:spcBef>
          <a:spcPct val="20000"/>
        </a:spcBef>
        <a:buFont typeface="Arial" pitchFamily="34" charset="-18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298721" indent="-259744" algn="l" defTabSz="1038977" rtl="0" eaLnBrk="1" latinLnBrk="0" hangingPunct="1">
        <a:spcBef>
          <a:spcPct val="20000"/>
        </a:spcBef>
        <a:buFont typeface="Arial" pitchFamily="34" charset="-18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1818208" indent="-259744" algn="l" defTabSz="1038977" rtl="0" eaLnBrk="1" latinLnBrk="0" hangingPunct="1">
        <a:spcBef>
          <a:spcPct val="20000"/>
        </a:spcBef>
        <a:buFont typeface="Arial" pitchFamily="34" charset="-18"/>
        <a:buChar char="–"/>
        <a:defRPr sz="2267" kern="1200">
          <a:solidFill>
            <a:schemeClr val="tx1"/>
          </a:solidFill>
          <a:latin typeface="+mn-lt"/>
          <a:ea typeface="+mn-ea"/>
          <a:cs typeface="+mn-cs"/>
        </a:defRPr>
      </a:lvl4pPr>
      <a:lvl5pPr marL="2337696" indent="-259744" algn="l" defTabSz="1038977" rtl="0" eaLnBrk="1" latinLnBrk="0" hangingPunct="1">
        <a:spcBef>
          <a:spcPct val="20000"/>
        </a:spcBef>
        <a:buFont typeface="Arial" pitchFamily="34" charset="-18"/>
        <a:buChar char="»"/>
        <a:defRPr sz="2267" kern="1200">
          <a:solidFill>
            <a:schemeClr val="tx1"/>
          </a:solidFill>
          <a:latin typeface="+mn-lt"/>
          <a:ea typeface="+mn-ea"/>
          <a:cs typeface="+mn-cs"/>
        </a:defRPr>
      </a:lvl5pPr>
      <a:lvl6pPr marL="2857185" indent="-259744" algn="l" defTabSz="1038977" rtl="0" eaLnBrk="1" latinLnBrk="0" hangingPunct="1">
        <a:spcBef>
          <a:spcPct val="20000"/>
        </a:spcBef>
        <a:buFont typeface="Arial" pitchFamily="34" charset="-18"/>
        <a:buChar char="•"/>
        <a:defRPr sz="2267" kern="1200">
          <a:solidFill>
            <a:schemeClr val="tx1"/>
          </a:solidFill>
          <a:latin typeface="+mn-lt"/>
          <a:ea typeface="+mn-ea"/>
          <a:cs typeface="+mn-cs"/>
        </a:defRPr>
      </a:lvl6pPr>
      <a:lvl7pPr marL="3376673" indent="-259744" algn="l" defTabSz="1038977" rtl="0" eaLnBrk="1" latinLnBrk="0" hangingPunct="1">
        <a:spcBef>
          <a:spcPct val="20000"/>
        </a:spcBef>
        <a:buFont typeface="Arial" pitchFamily="34" charset="-18"/>
        <a:buChar char="•"/>
        <a:defRPr sz="2267" kern="1200">
          <a:solidFill>
            <a:schemeClr val="tx1"/>
          </a:solidFill>
          <a:latin typeface="+mn-lt"/>
          <a:ea typeface="+mn-ea"/>
          <a:cs typeface="+mn-cs"/>
        </a:defRPr>
      </a:lvl7pPr>
      <a:lvl8pPr marL="3896161" indent="-259744" algn="l" defTabSz="1038977" rtl="0" eaLnBrk="1" latinLnBrk="0" hangingPunct="1">
        <a:spcBef>
          <a:spcPct val="20000"/>
        </a:spcBef>
        <a:buFont typeface="Arial" pitchFamily="34" charset="-18"/>
        <a:buChar char="•"/>
        <a:defRPr sz="2267" kern="1200">
          <a:solidFill>
            <a:schemeClr val="tx1"/>
          </a:solidFill>
          <a:latin typeface="+mn-lt"/>
          <a:ea typeface="+mn-ea"/>
          <a:cs typeface="+mn-cs"/>
        </a:defRPr>
      </a:lvl8pPr>
      <a:lvl9pPr marL="4415650" indent="-259744" algn="l" defTabSz="1038977" rtl="0" eaLnBrk="1" latinLnBrk="0" hangingPunct="1">
        <a:spcBef>
          <a:spcPct val="20000"/>
        </a:spcBef>
        <a:buFont typeface="Arial" pitchFamily="34" charset="-18"/>
        <a:buChar char="•"/>
        <a:defRPr sz="22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103897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19488" algn="l" defTabSz="103897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38977" algn="l" defTabSz="103897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58465" algn="l" defTabSz="103897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77952" algn="l" defTabSz="103897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97440" algn="l" defTabSz="103897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116929" algn="l" defTabSz="103897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636417" algn="l" defTabSz="103897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155905" algn="l" defTabSz="103897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az 5" descr="Obraz zawierający rysunek&#10;&#10;Opis wygenerowany automatycznie">
            <a:extLst>
              <a:ext uri="{FF2B5EF4-FFF2-40B4-BE49-F238E27FC236}">
                <a16:creationId xmlns:a16="http://schemas.microsoft.com/office/drawing/2014/main" id="{01D98EC8-8916-4D2B-9295-4CE074F8895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908"/>
          <a:stretch/>
        </p:blipFill>
        <p:spPr>
          <a:xfrm>
            <a:off x="785969" y="347020"/>
            <a:ext cx="452896" cy="482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9469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3" r:id="rId1"/>
    <p:sldLayoutId id="2147483844" r:id="rId2"/>
    <p:sldLayoutId id="2147483845" r:id="rId3"/>
    <p:sldLayoutId id="2147483846" r:id="rId4"/>
    <p:sldLayoutId id="2147483847" r:id="rId5"/>
  </p:sldLayoutIdLst>
  <p:hf hdr="0" ftr="0" dt="0"/>
  <p:txStyles>
    <p:titleStyle>
      <a:lvl1pPr algn="ctr" defTabSz="1038977" rtl="0" eaLnBrk="1" latinLnBrk="0" hangingPunct="1">
        <a:spcBef>
          <a:spcPct val="0"/>
        </a:spcBef>
        <a:buNone/>
        <a:defRPr sz="49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89616" indent="-389616" algn="l" defTabSz="1038977" rtl="0" eaLnBrk="1" latinLnBrk="0" hangingPunct="1">
        <a:spcBef>
          <a:spcPct val="20000"/>
        </a:spcBef>
        <a:buFont typeface="Arial" pitchFamily="34" charset="-18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844168" indent="-324680" algn="l" defTabSz="1038977" rtl="0" eaLnBrk="1" latinLnBrk="0" hangingPunct="1">
        <a:spcBef>
          <a:spcPct val="20000"/>
        </a:spcBef>
        <a:buFont typeface="Arial" pitchFamily="34" charset="-18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298721" indent="-259744" algn="l" defTabSz="1038977" rtl="0" eaLnBrk="1" latinLnBrk="0" hangingPunct="1">
        <a:spcBef>
          <a:spcPct val="20000"/>
        </a:spcBef>
        <a:buFont typeface="Arial" pitchFamily="34" charset="-18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1818208" indent="-259744" algn="l" defTabSz="1038977" rtl="0" eaLnBrk="1" latinLnBrk="0" hangingPunct="1">
        <a:spcBef>
          <a:spcPct val="20000"/>
        </a:spcBef>
        <a:buFont typeface="Arial" pitchFamily="34" charset="-18"/>
        <a:buChar char="–"/>
        <a:defRPr sz="2267" kern="1200">
          <a:solidFill>
            <a:schemeClr val="tx1"/>
          </a:solidFill>
          <a:latin typeface="+mn-lt"/>
          <a:ea typeface="+mn-ea"/>
          <a:cs typeface="+mn-cs"/>
        </a:defRPr>
      </a:lvl4pPr>
      <a:lvl5pPr marL="2337696" indent="-259744" algn="l" defTabSz="1038977" rtl="0" eaLnBrk="1" latinLnBrk="0" hangingPunct="1">
        <a:spcBef>
          <a:spcPct val="20000"/>
        </a:spcBef>
        <a:buFont typeface="Arial" pitchFamily="34" charset="-18"/>
        <a:buChar char="»"/>
        <a:defRPr sz="2267" kern="1200">
          <a:solidFill>
            <a:schemeClr val="tx1"/>
          </a:solidFill>
          <a:latin typeface="+mn-lt"/>
          <a:ea typeface="+mn-ea"/>
          <a:cs typeface="+mn-cs"/>
        </a:defRPr>
      </a:lvl5pPr>
      <a:lvl6pPr marL="2857185" indent="-259744" algn="l" defTabSz="1038977" rtl="0" eaLnBrk="1" latinLnBrk="0" hangingPunct="1">
        <a:spcBef>
          <a:spcPct val="20000"/>
        </a:spcBef>
        <a:buFont typeface="Arial" pitchFamily="34" charset="-18"/>
        <a:buChar char="•"/>
        <a:defRPr sz="2267" kern="1200">
          <a:solidFill>
            <a:schemeClr val="tx1"/>
          </a:solidFill>
          <a:latin typeface="+mn-lt"/>
          <a:ea typeface="+mn-ea"/>
          <a:cs typeface="+mn-cs"/>
        </a:defRPr>
      </a:lvl6pPr>
      <a:lvl7pPr marL="3376673" indent="-259744" algn="l" defTabSz="1038977" rtl="0" eaLnBrk="1" latinLnBrk="0" hangingPunct="1">
        <a:spcBef>
          <a:spcPct val="20000"/>
        </a:spcBef>
        <a:buFont typeface="Arial" pitchFamily="34" charset="-18"/>
        <a:buChar char="•"/>
        <a:defRPr sz="2267" kern="1200">
          <a:solidFill>
            <a:schemeClr val="tx1"/>
          </a:solidFill>
          <a:latin typeface="+mn-lt"/>
          <a:ea typeface="+mn-ea"/>
          <a:cs typeface="+mn-cs"/>
        </a:defRPr>
      </a:lvl7pPr>
      <a:lvl8pPr marL="3896161" indent="-259744" algn="l" defTabSz="1038977" rtl="0" eaLnBrk="1" latinLnBrk="0" hangingPunct="1">
        <a:spcBef>
          <a:spcPct val="20000"/>
        </a:spcBef>
        <a:buFont typeface="Arial" pitchFamily="34" charset="-18"/>
        <a:buChar char="•"/>
        <a:defRPr sz="2267" kern="1200">
          <a:solidFill>
            <a:schemeClr val="tx1"/>
          </a:solidFill>
          <a:latin typeface="+mn-lt"/>
          <a:ea typeface="+mn-ea"/>
          <a:cs typeface="+mn-cs"/>
        </a:defRPr>
      </a:lvl8pPr>
      <a:lvl9pPr marL="4415650" indent="-259744" algn="l" defTabSz="1038977" rtl="0" eaLnBrk="1" latinLnBrk="0" hangingPunct="1">
        <a:spcBef>
          <a:spcPct val="20000"/>
        </a:spcBef>
        <a:buFont typeface="Arial" pitchFamily="34" charset="-18"/>
        <a:buChar char="•"/>
        <a:defRPr sz="22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103897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19488" algn="l" defTabSz="103897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38977" algn="l" defTabSz="103897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58465" algn="l" defTabSz="103897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77952" algn="l" defTabSz="103897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97440" algn="l" defTabSz="103897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116929" algn="l" defTabSz="103897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636417" algn="l" defTabSz="103897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155905" algn="l" defTabSz="103897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az 5" descr="Obraz zawierający rysunek&#10;&#10;Opis wygenerowany automatycznie">
            <a:extLst>
              <a:ext uri="{FF2B5EF4-FFF2-40B4-BE49-F238E27FC236}">
                <a16:creationId xmlns:a16="http://schemas.microsoft.com/office/drawing/2014/main" id="{01D98EC8-8916-4D2B-9295-4CE074F8895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908"/>
          <a:stretch/>
        </p:blipFill>
        <p:spPr>
          <a:xfrm>
            <a:off x="785969" y="347020"/>
            <a:ext cx="452896" cy="482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31697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9" r:id="rId1"/>
    <p:sldLayoutId id="2147483850" r:id="rId2"/>
    <p:sldLayoutId id="2147483851" r:id="rId3"/>
    <p:sldLayoutId id="2147483852" r:id="rId4"/>
    <p:sldLayoutId id="2147483853" r:id="rId5"/>
    <p:sldLayoutId id="2147483854" r:id="rId6"/>
  </p:sldLayoutIdLst>
  <p:hf hdr="0" ftr="0" dt="0"/>
  <p:txStyles>
    <p:titleStyle>
      <a:lvl1pPr algn="ctr" defTabSz="1038977" rtl="0" eaLnBrk="1" latinLnBrk="0" hangingPunct="1">
        <a:spcBef>
          <a:spcPct val="0"/>
        </a:spcBef>
        <a:buNone/>
        <a:defRPr sz="49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89616" indent="-389616" algn="l" defTabSz="1038977" rtl="0" eaLnBrk="1" latinLnBrk="0" hangingPunct="1">
        <a:spcBef>
          <a:spcPct val="20000"/>
        </a:spcBef>
        <a:buFont typeface="Arial" pitchFamily="34" charset="-18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844168" indent="-324680" algn="l" defTabSz="1038977" rtl="0" eaLnBrk="1" latinLnBrk="0" hangingPunct="1">
        <a:spcBef>
          <a:spcPct val="20000"/>
        </a:spcBef>
        <a:buFont typeface="Arial" pitchFamily="34" charset="-18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298721" indent="-259744" algn="l" defTabSz="1038977" rtl="0" eaLnBrk="1" latinLnBrk="0" hangingPunct="1">
        <a:spcBef>
          <a:spcPct val="20000"/>
        </a:spcBef>
        <a:buFont typeface="Arial" pitchFamily="34" charset="-18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1818208" indent="-259744" algn="l" defTabSz="1038977" rtl="0" eaLnBrk="1" latinLnBrk="0" hangingPunct="1">
        <a:spcBef>
          <a:spcPct val="20000"/>
        </a:spcBef>
        <a:buFont typeface="Arial" pitchFamily="34" charset="-18"/>
        <a:buChar char="–"/>
        <a:defRPr sz="2267" kern="1200">
          <a:solidFill>
            <a:schemeClr val="tx1"/>
          </a:solidFill>
          <a:latin typeface="+mn-lt"/>
          <a:ea typeface="+mn-ea"/>
          <a:cs typeface="+mn-cs"/>
        </a:defRPr>
      </a:lvl4pPr>
      <a:lvl5pPr marL="2337696" indent="-259744" algn="l" defTabSz="1038977" rtl="0" eaLnBrk="1" latinLnBrk="0" hangingPunct="1">
        <a:spcBef>
          <a:spcPct val="20000"/>
        </a:spcBef>
        <a:buFont typeface="Arial" pitchFamily="34" charset="-18"/>
        <a:buChar char="»"/>
        <a:defRPr sz="2267" kern="1200">
          <a:solidFill>
            <a:schemeClr val="tx1"/>
          </a:solidFill>
          <a:latin typeface="+mn-lt"/>
          <a:ea typeface="+mn-ea"/>
          <a:cs typeface="+mn-cs"/>
        </a:defRPr>
      </a:lvl5pPr>
      <a:lvl6pPr marL="2857185" indent="-259744" algn="l" defTabSz="1038977" rtl="0" eaLnBrk="1" latinLnBrk="0" hangingPunct="1">
        <a:spcBef>
          <a:spcPct val="20000"/>
        </a:spcBef>
        <a:buFont typeface="Arial" pitchFamily="34" charset="-18"/>
        <a:buChar char="•"/>
        <a:defRPr sz="2267" kern="1200">
          <a:solidFill>
            <a:schemeClr val="tx1"/>
          </a:solidFill>
          <a:latin typeface="+mn-lt"/>
          <a:ea typeface="+mn-ea"/>
          <a:cs typeface="+mn-cs"/>
        </a:defRPr>
      </a:lvl6pPr>
      <a:lvl7pPr marL="3376673" indent="-259744" algn="l" defTabSz="1038977" rtl="0" eaLnBrk="1" latinLnBrk="0" hangingPunct="1">
        <a:spcBef>
          <a:spcPct val="20000"/>
        </a:spcBef>
        <a:buFont typeface="Arial" pitchFamily="34" charset="-18"/>
        <a:buChar char="•"/>
        <a:defRPr sz="2267" kern="1200">
          <a:solidFill>
            <a:schemeClr val="tx1"/>
          </a:solidFill>
          <a:latin typeface="+mn-lt"/>
          <a:ea typeface="+mn-ea"/>
          <a:cs typeface="+mn-cs"/>
        </a:defRPr>
      </a:lvl7pPr>
      <a:lvl8pPr marL="3896161" indent="-259744" algn="l" defTabSz="1038977" rtl="0" eaLnBrk="1" latinLnBrk="0" hangingPunct="1">
        <a:spcBef>
          <a:spcPct val="20000"/>
        </a:spcBef>
        <a:buFont typeface="Arial" pitchFamily="34" charset="-18"/>
        <a:buChar char="•"/>
        <a:defRPr sz="2267" kern="1200">
          <a:solidFill>
            <a:schemeClr val="tx1"/>
          </a:solidFill>
          <a:latin typeface="+mn-lt"/>
          <a:ea typeface="+mn-ea"/>
          <a:cs typeface="+mn-cs"/>
        </a:defRPr>
      </a:lvl8pPr>
      <a:lvl9pPr marL="4415650" indent="-259744" algn="l" defTabSz="1038977" rtl="0" eaLnBrk="1" latinLnBrk="0" hangingPunct="1">
        <a:spcBef>
          <a:spcPct val="20000"/>
        </a:spcBef>
        <a:buFont typeface="Arial" pitchFamily="34" charset="-18"/>
        <a:buChar char="•"/>
        <a:defRPr sz="22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103897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19488" algn="l" defTabSz="103897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38977" algn="l" defTabSz="103897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58465" algn="l" defTabSz="103897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77952" algn="l" defTabSz="103897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97440" algn="l" defTabSz="103897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116929" algn="l" defTabSz="103897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636417" algn="l" defTabSz="103897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155905" algn="l" defTabSz="103897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DFA1BB-D318-4A50-9AF0-74F164634854}" type="datetimeFigureOut">
              <a:rPr lang="pl-PL" smtClean="0"/>
              <a:t>11.06.2025</a:t>
            </a:fld>
            <a:endParaRPr lang="pl-PL" dirty="0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 dirty="0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809104-D650-43B4-AC7E-93EE49DCBD47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2198442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4" r:id="rId1"/>
    <p:sldLayoutId id="2147483865" r:id="rId2"/>
    <p:sldLayoutId id="2147483866" r:id="rId3"/>
    <p:sldLayoutId id="2147483867" r:id="rId4"/>
    <p:sldLayoutId id="2147483868" r:id="rId5"/>
    <p:sldLayoutId id="2147483869" r:id="rId6"/>
    <p:sldLayoutId id="2147483870" r:id="rId7"/>
    <p:sldLayoutId id="2147483871" r:id="rId8"/>
    <p:sldLayoutId id="2147483872" r:id="rId9"/>
    <p:sldLayoutId id="2147483873" r:id="rId10"/>
    <p:sldLayoutId id="2147483874" r:id="rId11"/>
    <p:sldLayoutId id="2147483875" r:id="rId12"/>
    <p:sldLayoutId id="2147483876" r:id="rId13"/>
    <p:sldLayoutId id="2147483877" r:id="rId14"/>
    <p:sldLayoutId id="2147483878" r:id="rId15"/>
    <p:sldLayoutId id="2147483879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az 5" descr="Obraz zawierający rysunek&#10;&#10;Opis wygenerowany automatycznie">
            <a:extLst>
              <a:ext uri="{FF2B5EF4-FFF2-40B4-BE49-F238E27FC236}">
                <a16:creationId xmlns:a16="http://schemas.microsoft.com/office/drawing/2014/main" id="{01D98EC8-8916-4D2B-9295-4CE074F8895F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969" y="347020"/>
            <a:ext cx="1879897" cy="482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1442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2" r:id="rId1"/>
    <p:sldLayoutId id="2147483883" r:id="rId2"/>
    <p:sldLayoutId id="2147483884" r:id="rId3"/>
    <p:sldLayoutId id="2147483887" r:id="rId4"/>
    <p:sldLayoutId id="2147483888" r:id="rId5"/>
    <p:sldLayoutId id="2147483889" r:id="rId6"/>
    <p:sldLayoutId id="2147483890" r:id="rId7"/>
    <p:sldLayoutId id="2147483891" r:id="rId8"/>
    <p:sldLayoutId id="2147483892" r:id="rId9"/>
    <p:sldLayoutId id="2147483893" r:id="rId10"/>
    <p:sldLayoutId id="2147483894" r:id="rId11"/>
    <p:sldLayoutId id="2147483895" r:id="rId12"/>
    <p:sldLayoutId id="2147483896" r:id="rId13"/>
  </p:sldLayoutIdLst>
  <p:hf sldNum="0" hdr="0" dt="0"/>
  <p:txStyles>
    <p:titleStyle>
      <a:lvl1pPr algn="ctr" defTabSz="1038977" rtl="0" eaLnBrk="1" latinLnBrk="0" hangingPunct="1">
        <a:spcBef>
          <a:spcPct val="0"/>
        </a:spcBef>
        <a:buNone/>
        <a:defRPr sz="49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89616" indent="-389616" algn="l" defTabSz="1038977" rtl="0" eaLnBrk="1" latinLnBrk="0" hangingPunct="1">
        <a:spcBef>
          <a:spcPct val="20000"/>
        </a:spcBef>
        <a:buFont typeface="Arial" pitchFamily="34" charset="-18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844168" indent="-324680" algn="l" defTabSz="1038977" rtl="0" eaLnBrk="1" latinLnBrk="0" hangingPunct="1">
        <a:spcBef>
          <a:spcPct val="20000"/>
        </a:spcBef>
        <a:buFont typeface="Arial" pitchFamily="34" charset="-18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298721" indent="-259744" algn="l" defTabSz="1038977" rtl="0" eaLnBrk="1" latinLnBrk="0" hangingPunct="1">
        <a:spcBef>
          <a:spcPct val="20000"/>
        </a:spcBef>
        <a:buFont typeface="Arial" pitchFamily="34" charset="-18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1818208" indent="-259744" algn="l" defTabSz="1038977" rtl="0" eaLnBrk="1" latinLnBrk="0" hangingPunct="1">
        <a:spcBef>
          <a:spcPct val="20000"/>
        </a:spcBef>
        <a:buFont typeface="Arial" pitchFamily="34" charset="-18"/>
        <a:buChar char="–"/>
        <a:defRPr sz="2267" kern="1200">
          <a:solidFill>
            <a:schemeClr val="tx1"/>
          </a:solidFill>
          <a:latin typeface="+mn-lt"/>
          <a:ea typeface="+mn-ea"/>
          <a:cs typeface="+mn-cs"/>
        </a:defRPr>
      </a:lvl4pPr>
      <a:lvl5pPr marL="2337696" indent="-259744" algn="l" defTabSz="1038977" rtl="0" eaLnBrk="1" latinLnBrk="0" hangingPunct="1">
        <a:spcBef>
          <a:spcPct val="20000"/>
        </a:spcBef>
        <a:buFont typeface="Arial" pitchFamily="34" charset="-18"/>
        <a:buChar char="»"/>
        <a:defRPr sz="2267" kern="1200">
          <a:solidFill>
            <a:schemeClr val="tx1"/>
          </a:solidFill>
          <a:latin typeface="+mn-lt"/>
          <a:ea typeface="+mn-ea"/>
          <a:cs typeface="+mn-cs"/>
        </a:defRPr>
      </a:lvl5pPr>
      <a:lvl6pPr marL="2857185" indent="-259744" algn="l" defTabSz="1038977" rtl="0" eaLnBrk="1" latinLnBrk="0" hangingPunct="1">
        <a:spcBef>
          <a:spcPct val="20000"/>
        </a:spcBef>
        <a:buFont typeface="Arial" pitchFamily="34" charset="-18"/>
        <a:buChar char="•"/>
        <a:defRPr sz="2267" kern="1200">
          <a:solidFill>
            <a:schemeClr val="tx1"/>
          </a:solidFill>
          <a:latin typeface="+mn-lt"/>
          <a:ea typeface="+mn-ea"/>
          <a:cs typeface="+mn-cs"/>
        </a:defRPr>
      </a:lvl6pPr>
      <a:lvl7pPr marL="3376673" indent="-259744" algn="l" defTabSz="1038977" rtl="0" eaLnBrk="1" latinLnBrk="0" hangingPunct="1">
        <a:spcBef>
          <a:spcPct val="20000"/>
        </a:spcBef>
        <a:buFont typeface="Arial" pitchFamily="34" charset="-18"/>
        <a:buChar char="•"/>
        <a:defRPr sz="2267" kern="1200">
          <a:solidFill>
            <a:schemeClr val="tx1"/>
          </a:solidFill>
          <a:latin typeface="+mn-lt"/>
          <a:ea typeface="+mn-ea"/>
          <a:cs typeface="+mn-cs"/>
        </a:defRPr>
      </a:lvl7pPr>
      <a:lvl8pPr marL="3896161" indent="-259744" algn="l" defTabSz="1038977" rtl="0" eaLnBrk="1" latinLnBrk="0" hangingPunct="1">
        <a:spcBef>
          <a:spcPct val="20000"/>
        </a:spcBef>
        <a:buFont typeface="Arial" pitchFamily="34" charset="-18"/>
        <a:buChar char="•"/>
        <a:defRPr sz="2267" kern="1200">
          <a:solidFill>
            <a:schemeClr val="tx1"/>
          </a:solidFill>
          <a:latin typeface="+mn-lt"/>
          <a:ea typeface="+mn-ea"/>
          <a:cs typeface="+mn-cs"/>
        </a:defRPr>
      </a:lvl8pPr>
      <a:lvl9pPr marL="4415650" indent="-259744" algn="l" defTabSz="1038977" rtl="0" eaLnBrk="1" latinLnBrk="0" hangingPunct="1">
        <a:spcBef>
          <a:spcPct val="20000"/>
        </a:spcBef>
        <a:buFont typeface="Arial" pitchFamily="34" charset="-18"/>
        <a:buChar char="•"/>
        <a:defRPr sz="22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103897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19488" algn="l" defTabSz="103897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38977" algn="l" defTabSz="103897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58465" algn="l" defTabSz="103897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77952" algn="l" defTabSz="103897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97440" algn="l" defTabSz="103897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116929" algn="l" defTabSz="103897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636417" algn="l" defTabSz="103897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155905" algn="l" defTabSz="103897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9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jpeg"/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52.jpeg"/><Relationship Id="rId5" Type="http://schemas.openxmlformats.org/officeDocument/2006/relationships/image" Target="../media/image45.png"/><Relationship Id="rId10" Type="http://schemas.openxmlformats.org/officeDocument/2006/relationships/image" Target="../media/image55.png"/><Relationship Id="rId4" Type="http://schemas.openxmlformats.org/officeDocument/2006/relationships/image" Target="../media/image51.jpeg"/><Relationship Id="rId9" Type="http://schemas.openxmlformats.org/officeDocument/2006/relationships/image" Target="../media/image5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7" Type="http://schemas.openxmlformats.org/officeDocument/2006/relationships/image" Target="../media/image61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7" Type="http://schemas.openxmlformats.org/officeDocument/2006/relationships/image" Target="../media/image63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62.jpeg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1.xml"/><Relationship Id="rId5" Type="http://schemas.microsoft.com/office/2007/relationships/hdphoto" Target="../media/hdphoto2.wdp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8.png"/><Relationship Id="rId18" Type="http://schemas.openxmlformats.org/officeDocument/2006/relationships/image" Target="../media/image3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12" Type="http://schemas.openxmlformats.org/officeDocument/2006/relationships/image" Target="../media/image27.png"/><Relationship Id="rId17" Type="http://schemas.openxmlformats.org/officeDocument/2006/relationships/image" Target="../media/image32.png"/><Relationship Id="rId2" Type="http://schemas.openxmlformats.org/officeDocument/2006/relationships/image" Target="../media/image17.png"/><Relationship Id="rId16" Type="http://schemas.openxmlformats.org/officeDocument/2006/relationships/image" Target="../media/image31.png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20.png"/><Relationship Id="rId15" Type="http://schemas.openxmlformats.org/officeDocument/2006/relationships/image" Target="../media/image30.png"/><Relationship Id="rId10" Type="http://schemas.openxmlformats.org/officeDocument/2006/relationships/image" Target="../media/image25.png"/><Relationship Id="rId19" Type="http://schemas.openxmlformats.org/officeDocument/2006/relationships/image" Target="../media/image34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Relationship Id="rId14" Type="http://schemas.openxmlformats.org/officeDocument/2006/relationships/image" Target="../media/image2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microsoft.com/office/2007/relationships/hdphoto" Target="../media/hdphoto2.wdp"/><Relationship Id="rId7" Type="http://schemas.openxmlformats.org/officeDocument/2006/relationships/image" Target="../media/image38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10" Type="http://schemas.openxmlformats.org/officeDocument/2006/relationships/image" Target="../media/image41.jpeg"/><Relationship Id="rId4" Type="http://schemas.openxmlformats.org/officeDocument/2006/relationships/image" Target="../media/image35.jpeg"/><Relationship Id="rId9" Type="http://schemas.openxmlformats.org/officeDocument/2006/relationships/image" Target="../media/image40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microsoft.com/office/2007/relationships/hdphoto" Target="../media/hdphoto2.wdp"/><Relationship Id="rId7" Type="http://schemas.openxmlformats.org/officeDocument/2006/relationships/image" Target="../media/image44.png"/><Relationship Id="rId12" Type="http://schemas.openxmlformats.org/officeDocument/2006/relationships/image" Target="../media/image49.jp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43.png"/><Relationship Id="rId11" Type="http://schemas.openxmlformats.org/officeDocument/2006/relationships/image" Target="../media/image48.png"/><Relationship Id="rId5" Type="http://schemas.openxmlformats.org/officeDocument/2006/relationships/image" Target="../media/image42.png"/><Relationship Id="rId10" Type="http://schemas.openxmlformats.org/officeDocument/2006/relationships/image" Target="../media/image47.jpg"/><Relationship Id="rId4" Type="http://schemas.openxmlformats.org/officeDocument/2006/relationships/image" Target="../media/image35.jpeg"/><Relationship Id="rId9" Type="http://schemas.openxmlformats.org/officeDocument/2006/relationships/image" Target="../media/image4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Symbol zastępczy obrazu 7">
            <a:extLst>
              <a:ext uri="{FF2B5EF4-FFF2-40B4-BE49-F238E27FC236}">
                <a16:creationId xmlns:a16="http://schemas.microsoft.com/office/drawing/2014/main" id="{29022C73-D733-449D-9A7D-9E0E28E8A6D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" y="-4438"/>
            <a:ext cx="5947037" cy="6862339"/>
          </a:xfrm>
          <a:custGeom>
            <a:avLst/>
            <a:gdLst>
              <a:gd name="connsiteX0" fmla="*/ 0 w 5948586"/>
              <a:gd name="connsiteY0" fmla="*/ 0 h 6864126"/>
              <a:gd name="connsiteX1" fmla="*/ 5032724 w 5948586"/>
              <a:gd name="connsiteY1" fmla="*/ 0 h 6864126"/>
              <a:gd name="connsiteX2" fmla="*/ 5151109 w 5948586"/>
              <a:gd name="connsiteY2" fmla="*/ 209035 h 6864126"/>
              <a:gd name="connsiteX3" fmla="*/ 5941422 w 5948586"/>
              <a:gd name="connsiteY3" fmla="*/ 2997815 h 6864126"/>
              <a:gd name="connsiteX4" fmla="*/ 5948586 w 5948586"/>
              <a:gd name="connsiteY4" fmla="*/ 3228040 h 6864126"/>
              <a:gd name="connsiteX5" fmla="*/ 5948586 w 5948586"/>
              <a:gd name="connsiteY5" fmla="*/ 3636087 h 6864126"/>
              <a:gd name="connsiteX6" fmla="*/ 5941422 w 5948586"/>
              <a:gd name="connsiteY6" fmla="*/ 3866311 h 6864126"/>
              <a:gd name="connsiteX7" fmla="*/ 5151109 w 5948586"/>
              <a:gd name="connsiteY7" fmla="*/ 6655092 h 6864126"/>
              <a:gd name="connsiteX8" fmla="*/ 5032724 w 5948586"/>
              <a:gd name="connsiteY8" fmla="*/ 6864126 h 6864126"/>
              <a:gd name="connsiteX9" fmla="*/ 0 w 5948586"/>
              <a:gd name="connsiteY9" fmla="*/ 6864126 h 6864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948586" h="6864126">
                <a:moveTo>
                  <a:pt x="0" y="0"/>
                </a:moveTo>
                <a:lnTo>
                  <a:pt x="5032724" y="0"/>
                </a:lnTo>
                <a:lnTo>
                  <a:pt x="5151109" y="209035"/>
                </a:lnTo>
                <a:cubicBezTo>
                  <a:pt x="5599666" y="1047362"/>
                  <a:pt x="5878678" y="1992767"/>
                  <a:pt x="5941422" y="2997815"/>
                </a:cubicBezTo>
                <a:lnTo>
                  <a:pt x="5948586" y="3228040"/>
                </a:lnTo>
                <a:lnTo>
                  <a:pt x="5948586" y="3636087"/>
                </a:lnTo>
                <a:lnTo>
                  <a:pt x="5941422" y="3866311"/>
                </a:lnTo>
                <a:cubicBezTo>
                  <a:pt x="5878678" y="4871359"/>
                  <a:pt x="5599666" y="5816765"/>
                  <a:pt x="5151109" y="6655092"/>
                </a:cubicBezTo>
                <a:lnTo>
                  <a:pt x="5032724" y="6864126"/>
                </a:lnTo>
                <a:lnTo>
                  <a:pt x="0" y="6864126"/>
                </a:lnTo>
                <a:close/>
              </a:path>
            </a:pathLst>
          </a:custGeom>
          <a:solidFill>
            <a:srgbClr val="B7B7B7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grpSp>
        <p:nvGrpSpPr>
          <p:cNvPr id="19" name="Grupa 18">
            <a:extLst>
              <a:ext uri="{FF2B5EF4-FFF2-40B4-BE49-F238E27FC236}">
                <a16:creationId xmlns:a16="http://schemas.microsoft.com/office/drawing/2014/main" id="{ED639AAA-A74C-4F81-8C22-37C168649F3F}"/>
              </a:ext>
            </a:extLst>
          </p:cNvPr>
          <p:cNvGrpSpPr/>
          <p:nvPr/>
        </p:nvGrpSpPr>
        <p:grpSpPr>
          <a:xfrm>
            <a:off x="-669455" y="-4439"/>
            <a:ext cx="6616493" cy="6862339"/>
            <a:chOff x="-1" y="-4538"/>
            <a:chExt cx="6339848" cy="6864126"/>
          </a:xfrm>
        </p:grpSpPr>
        <p:sp>
          <p:nvSpPr>
            <p:cNvPr id="21" name="Prostokąt: zaokrąglone rogi u góry 20">
              <a:extLst>
                <a:ext uri="{FF2B5EF4-FFF2-40B4-BE49-F238E27FC236}">
                  <a16:creationId xmlns:a16="http://schemas.microsoft.com/office/drawing/2014/main" id="{C7F1FB23-A5DD-495D-A159-0040D553B2BA}"/>
                </a:ext>
              </a:extLst>
            </p:cNvPr>
            <p:cNvSpPr/>
            <p:nvPr/>
          </p:nvSpPr>
          <p:spPr>
            <a:xfrm rot="16200000">
              <a:off x="-259871" y="259869"/>
              <a:ext cx="6859588" cy="6339848"/>
            </a:xfrm>
            <a:prstGeom prst="round2SameRect">
              <a:avLst>
                <a:gd name="adj1" fmla="val 0"/>
                <a:gd name="adj2" fmla="val 0"/>
              </a:avLst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26" name="Obraz 25">
              <a:extLst>
                <a:ext uri="{FF2B5EF4-FFF2-40B4-BE49-F238E27FC236}">
                  <a16:creationId xmlns:a16="http://schemas.microsoft.com/office/drawing/2014/main" id="{49BCD489-2C02-4802-B3EE-8A33E1DD40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-4538"/>
              <a:ext cx="5948586" cy="6864126"/>
            </a:xfrm>
            <a:custGeom>
              <a:avLst/>
              <a:gdLst>
                <a:gd name="connsiteX0" fmla="*/ 0 w 5948586"/>
                <a:gd name="connsiteY0" fmla="*/ 0 h 6864126"/>
                <a:gd name="connsiteX1" fmla="*/ 5032724 w 5948586"/>
                <a:gd name="connsiteY1" fmla="*/ 0 h 6864126"/>
                <a:gd name="connsiteX2" fmla="*/ 5151109 w 5948586"/>
                <a:gd name="connsiteY2" fmla="*/ 209035 h 6864126"/>
                <a:gd name="connsiteX3" fmla="*/ 5941422 w 5948586"/>
                <a:gd name="connsiteY3" fmla="*/ 2997815 h 6864126"/>
                <a:gd name="connsiteX4" fmla="*/ 5948586 w 5948586"/>
                <a:gd name="connsiteY4" fmla="*/ 3228040 h 6864126"/>
                <a:gd name="connsiteX5" fmla="*/ 5948586 w 5948586"/>
                <a:gd name="connsiteY5" fmla="*/ 3636087 h 6864126"/>
                <a:gd name="connsiteX6" fmla="*/ 5946983 w 5948586"/>
                <a:gd name="connsiteY6" fmla="*/ 3687619 h 6864126"/>
                <a:gd name="connsiteX7" fmla="*/ 4747325 w 5948586"/>
                <a:gd name="connsiteY7" fmla="*/ 3687619 h 6864126"/>
                <a:gd name="connsiteX8" fmla="*/ 4200125 w 5948586"/>
                <a:gd name="connsiteY8" fmla="*/ 4234819 h 6864126"/>
                <a:gd name="connsiteX9" fmla="*/ 4747325 w 5948586"/>
                <a:gd name="connsiteY9" fmla="*/ 4782019 h 6864126"/>
                <a:gd name="connsiteX10" fmla="*/ 5819654 w 5948586"/>
                <a:gd name="connsiteY10" fmla="*/ 4782019 h 6864126"/>
                <a:gd name="connsiteX11" fmla="*/ 5782061 w 5948586"/>
                <a:gd name="connsiteY11" fmla="*/ 4969327 h 6864126"/>
                <a:gd name="connsiteX12" fmla="*/ 5151109 w 5948586"/>
                <a:gd name="connsiteY12" fmla="*/ 6655092 h 6864126"/>
                <a:gd name="connsiteX13" fmla="*/ 5032724 w 5948586"/>
                <a:gd name="connsiteY13" fmla="*/ 6864126 h 6864126"/>
                <a:gd name="connsiteX14" fmla="*/ 0 w 5948586"/>
                <a:gd name="connsiteY14" fmla="*/ 6864126 h 6864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948586" h="6864126">
                  <a:moveTo>
                    <a:pt x="0" y="0"/>
                  </a:moveTo>
                  <a:lnTo>
                    <a:pt x="5032724" y="0"/>
                  </a:lnTo>
                  <a:lnTo>
                    <a:pt x="5151109" y="209035"/>
                  </a:lnTo>
                  <a:cubicBezTo>
                    <a:pt x="5599666" y="1047362"/>
                    <a:pt x="5878678" y="1992767"/>
                    <a:pt x="5941422" y="2997815"/>
                  </a:cubicBezTo>
                  <a:lnTo>
                    <a:pt x="5948586" y="3228040"/>
                  </a:lnTo>
                  <a:lnTo>
                    <a:pt x="5948586" y="3636087"/>
                  </a:lnTo>
                  <a:lnTo>
                    <a:pt x="5946983" y="3687619"/>
                  </a:lnTo>
                  <a:lnTo>
                    <a:pt x="4747325" y="3687619"/>
                  </a:lnTo>
                  <a:cubicBezTo>
                    <a:pt x="4445115" y="3687619"/>
                    <a:pt x="4200125" y="3932609"/>
                    <a:pt x="4200125" y="4234819"/>
                  </a:cubicBezTo>
                  <a:cubicBezTo>
                    <a:pt x="4200125" y="4537029"/>
                    <a:pt x="4445115" y="4782019"/>
                    <a:pt x="4747325" y="4782019"/>
                  </a:cubicBezTo>
                  <a:lnTo>
                    <a:pt x="5819654" y="4782019"/>
                  </a:lnTo>
                  <a:lnTo>
                    <a:pt x="5782061" y="4969327"/>
                  </a:lnTo>
                  <a:cubicBezTo>
                    <a:pt x="5645577" y="5565356"/>
                    <a:pt x="5431457" y="6131138"/>
                    <a:pt x="5151109" y="6655092"/>
                  </a:cubicBezTo>
                  <a:lnTo>
                    <a:pt x="5032724" y="6864126"/>
                  </a:lnTo>
                  <a:lnTo>
                    <a:pt x="0" y="6864126"/>
                  </a:lnTo>
                  <a:close/>
                </a:path>
              </a:pathLst>
            </a:custGeom>
            <a:solidFill>
              <a:srgbClr val="B7B7B7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16" name="Tytuł 9">
            <a:extLst>
              <a:ext uri="{FF2B5EF4-FFF2-40B4-BE49-F238E27FC236}">
                <a16:creationId xmlns:a16="http://schemas.microsoft.com/office/drawing/2014/main" id="{D092CFB3-CE31-4F8D-9AA1-05561A11C44B}"/>
              </a:ext>
            </a:extLst>
          </p:cNvPr>
          <p:cNvSpPr txBox="1">
            <a:spLocks/>
          </p:cNvSpPr>
          <p:nvPr/>
        </p:nvSpPr>
        <p:spPr>
          <a:xfrm>
            <a:off x="6454060" y="2994513"/>
            <a:ext cx="4958716" cy="1512930"/>
          </a:xfrm>
          <a:prstGeom prst="rect">
            <a:avLst/>
          </a:prstGeom>
        </p:spPr>
        <p:txBody>
          <a:bodyPr wrap="square" lIns="0" tIns="0" rIns="0" bIns="0" anchor="b">
            <a:no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en-PL" sz="2500" b="0" kern="0" baseline="0" noProof="0" dirty="0">
                <a:solidFill>
                  <a:srgbClr val="004C9A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rgbClr val="00468C"/>
                </a:solidFill>
                <a:latin typeface="PKO Bank Polski Bd" pitchFamily="34" charset="0"/>
                <a:cs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rgbClr val="00468C"/>
                </a:solidFill>
                <a:latin typeface="PKO Bank Polski Bd" pitchFamily="34" charset="0"/>
                <a:cs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rgbClr val="00468C"/>
                </a:solidFill>
                <a:latin typeface="PKO Bank Polski Bd" pitchFamily="34" charset="0"/>
                <a:cs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rgbClr val="00468C"/>
                </a:solidFill>
                <a:latin typeface="PKO Bank Polski Bd" pitchFamily="34" charset="0"/>
                <a:cs typeface="Arial" charset="0"/>
              </a:defRPr>
            </a:lvl5pPr>
            <a:lvl6pPr marL="609722" algn="l" rtl="0" eaLnBrk="1" fontAlgn="base" hangingPunct="1">
              <a:spcBef>
                <a:spcPct val="0"/>
              </a:spcBef>
              <a:spcAft>
                <a:spcPct val="0"/>
              </a:spcAft>
              <a:defRPr>
                <a:solidFill>
                  <a:srgbClr val="273A7C"/>
                </a:solidFill>
                <a:latin typeface="PKO Bank Polski Rg" pitchFamily="50" charset="0"/>
                <a:cs typeface="Arial" charset="0"/>
              </a:defRPr>
            </a:lvl6pPr>
            <a:lvl7pPr marL="1219444" algn="l" rtl="0" eaLnBrk="1" fontAlgn="base" hangingPunct="1">
              <a:spcBef>
                <a:spcPct val="0"/>
              </a:spcBef>
              <a:spcAft>
                <a:spcPct val="0"/>
              </a:spcAft>
              <a:defRPr>
                <a:solidFill>
                  <a:srgbClr val="273A7C"/>
                </a:solidFill>
                <a:latin typeface="PKO Bank Polski Rg" pitchFamily="50" charset="0"/>
                <a:cs typeface="Arial" charset="0"/>
              </a:defRPr>
            </a:lvl7pPr>
            <a:lvl8pPr marL="1829166" algn="l" rtl="0" eaLnBrk="1" fontAlgn="base" hangingPunct="1">
              <a:spcBef>
                <a:spcPct val="0"/>
              </a:spcBef>
              <a:spcAft>
                <a:spcPct val="0"/>
              </a:spcAft>
              <a:defRPr>
                <a:solidFill>
                  <a:srgbClr val="273A7C"/>
                </a:solidFill>
                <a:latin typeface="PKO Bank Polski Rg" pitchFamily="50" charset="0"/>
                <a:cs typeface="Arial" charset="0"/>
              </a:defRPr>
            </a:lvl8pPr>
            <a:lvl9pPr marL="2438888" algn="l" rtl="0" eaLnBrk="1" fontAlgn="base" hangingPunct="1">
              <a:spcBef>
                <a:spcPct val="0"/>
              </a:spcBef>
              <a:spcAft>
                <a:spcPct val="0"/>
              </a:spcAft>
              <a:defRPr>
                <a:solidFill>
                  <a:srgbClr val="273A7C"/>
                </a:solidFill>
                <a:latin typeface="PKO Bank Polski Rg" pitchFamily="50" charset="0"/>
                <a:cs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pl-PL" sz="2400" b="0" i="0" u="none" strike="noStrike" kern="0" cap="none" spc="0" normalizeH="0" baseline="0" noProof="0" dirty="0">
              <a:ln>
                <a:noFill/>
              </a:ln>
              <a:solidFill>
                <a:srgbClr val="4472C4">
                  <a:lumMod val="75000"/>
                </a:srgbClr>
              </a:solidFill>
              <a:effectLst/>
              <a:uLnTx/>
              <a:uFillTx/>
              <a:latin typeface="PKO Bank Polski" panose="020B0604020202020204" pitchFamily="34" charset="0"/>
              <a:ea typeface="+mj-ea"/>
              <a:cs typeface="+mj-cs"/>
            </a:endParaRPr>
          </a:p>
        </p:txBody>
      </p:sp>
      <p:sp>
        <p:nvSpPr>
          <p:cNvPr id="5" name="Dowolny kształt: kształt 4">
            <a:extLst>
              <a:ext uri="{FF2B5EF4-FFF2-40B4-BE49-F238E27FC236}">
                <a16:creationId xmlns:a16="http://schemas.microsoft.com/office/drawing/2014/main" id="{09149E1A-0167-4832-94EF-F03168CC53C5}"/>
              </a:ext>
            </a:extLst>
          </p:cNvPr>
          <p:cNvSpPr/>
          <p:nvPr/>
        </p:nvSpPr>
        <p:spPr>
          <a:xfrm>
            <a:off x="779224" y="2364018"/>
            <a:ext cx="1748008" cy="2415650"/>
          </a:xfrm>
          <a:custGeom>
            <a:avLst/>
            <a:gdLst>
              <a:gd name="connsiteX0" fmla="*/ 1242866 w 1748463"/>
              <a:gd name="connsiteY0" fmla="*/ 1652905 h 2416279"/>
              <a:gd name="connsiteX1" fmla="*/ 1178513 w 1748463"/>
              <a:gd name="connsiteY1" fmla="*/ 2107141 h 2416279"/>
              <a:gd name="connsiteX2" fmla="*/ 941256 w 1748463"/>
              <a:gd name="connsiteY2" fmla="*/ 2415551 h 2416279"/>
              <a:gd name="connsiteX3" fmla="*/ 866704 w 1748463"/>
              <a:gd name="connsiteY3" fmla="*/ 2408751 h 2416279"/>
              <a:gd name="connsiteX4" fmla="*/ 971733 w 1748463"/>
              <a:gd name="connsiteY4" fmla="*/ 1652905 h 2416279"/>
              <a:gd name="connsiteX5" fmla="*/ 578571 w 1748463"/>
              <a:gd name="connsiteY5" fmla="*/ 1652905 h 2416279"/>
              <a:gd name="connsiteX6" fmla="*/ 514218 w 1748463"/>
              <a:gd name="connsiteY6" fmla="*/ 2107141 h 2416279"/>
              <a:gd name="connsiteX7" fmla="*/ 280361 w 1748463"/>
              <a:gd name="connsiteY7" fmla="*/ 2415551 h 2416279"/>
              <a:gd name="connsiteX8" fmla="*/ 205809 w 1748463"/>
              <a:gd name="connsiteY8" fmla="*/ 2408751 h 2416279"/>
              <a:gd name="connsiteX9" fmla="*/ 307560 w 1748463"/>
              <a:gd name="connsiteY9" fmla="*/ 1652905 h 2416279"/>
              <a:gd name="connsiteX10" fmla="*/ 9107 w 1748463"/>
              <a:gd name="connsiteY10" fmla="*/ 1652905 h 2416279"/>
              <a:gd name="connsiteX11" fmla="*/ 9107 w 1748463"/>
              <a:gd name="connsiteY11" fmla="*/ 1429247 h 2416279"/>
              <a:gd name="connsiteX12" fmla="*/ 337915 w 1748463"/>
              <a:gd name="connsiteY12" fmla="*/ 1429247 h 2416279"/>
              <a:gd name="connsiteX13" fmla="*/ 412467 w 1748463"/>
              <a:gd name="connsiteY13" fmla="*/ 910658 h 2416279"/>
              <a:gd name="connsiteX14" fmla="*/ 87059 w 1748463"/>
              <a:gd name="connsiteY14" fmla="*/ 910658 h 2416279"/>
              <a:gd name="connsiteX15" fmla="*/ 87059 w 1748463"/>
              <a:gd name="connsiteY15" fmla="*/ 687000 h 2416279"/>
              <a:gd name="connsiteX16" fmla="*/ 442944 w 1748463"/>
              <a:gd name="connsiteY16" fmla="*/ 687000 h 2416279"/>
              <a:gd name="connsiteX17" fmla="*/ 493819 w 1748463"/>
              <a:gd name="connsiteY17" fmla="*/ 320916 h 2416279"/>
              <a:gd name="connsiteX18" fmla="*/ 737876 w 1748463"/>
              <a:gd name="connsiteY18" fmla="*/ 9107 h 2416279"/>
              <a:gd name="connsiteX19" fmla="*/ 809029 w 1748463"/>
              <a:gd name="connsiteY19" fmla="*/ 15906 h 2416279"/>
              <a:gd name="connsiteX20" fmla="*/ 714199 w 1748463"/>
              <a:gd name="connsiteY20" fmla="*/ 687000 h 2416279"/>
              <a:gd name="connsiteX21" fmla="*/ 1107360 w 1748463"/>
              <a:gd name="connsiteY21" fmla="*/ 687000 h 2416279"/>
              <a:gd name="connsiteX22" fmla="*/ 1158236 w 1748463"/>
              <a:gd name="connsiteY22" fmla="*/ 320916 h 2416279"/>
              <a:gd name="connsiteX23" fmla="*/ 1402170 w 1748463"/>
              <a:gd name="connsiteY23" fmla="*/ 9107 h 2416279"/>
              <a:gd name="connsiteX24" fmla="*/ 1473323 w 1748463"/>
              <a:gd name="connsiteY24" fmla="*/ 15906 h 2416279"/>
              <a:gd name="connsiteX25" fmla="*/ 1378372 w 1748463"/>
              <a:gd name="connsiteY25" fmla="*/ 687000 h 2416279"/>
              <a:gd name="connsiteX26" fmla="*/ 1744456 w 1748463"/>
              <a:gd name="connsiteY26" fmla="*/ 687000 h 2416279"/>
              <a:gd name="connsiteX27" fmla="*/ 1442847 w 1748463"/>
              <a:gd name="connsiteY27" fmla="*/ 910658 h 2416279"/>
              <a:gd name="connsiteX28" fmla="*/ 1344495 w 1748463"/>
              <a:gd name="connsiteY28" fmla="*/ 910658 h 2416279"/>
              <a:gd name="connsiteX29" fmla="*/ 1273343 w 1748463"/>
              <a:gd name="connsiteY29" fmla="*/ 1429247 h 2416279"/>
              <a:gd name="connsiteX30" fmla="*/ 1666504 w 1748463"/>
              <a:gd name="connsiteY30" fmla="*/ 1429247 h 2416279"/>
              <a:gd name="connsiteX31" fmla="*/ 1364894 w 1748463"/>
              <a:gd name="connsiteY31" fmla="*/ 1652905 h 2416279"/>
              <a:gd name="connsiteX32" fmla="*/ 1242866 w 1748463"/>
              <a:gd name="connsiteY32" fmla="*/ 1652905 h 2416279"/>
              <a:gd name="connsiteX33" fmla="*/ 609048 w 1748463"/>
              <a:gd name="connsiteY33" fmla="*/ 1429247 h 2416279"/>
              <a:gd name="connsiteX34" fmla="*/ 1002209 w 1748463"/>
              <a:gd name="connsiteY34" fmla="*/ 1429247 h 2416279"/>
              <a:gd name="connsiteX35" fmla="*/ 1076762 w 1748463"/>
              <a:gd name="connsiteY35" fmla="*/ 910658 h 2416279"/>
              <a:gd name="connsiteX36" fmla="*/ 680201 w 1748463"/>
              <a:gd name="connsiteY36" fmla="*/ 910658 h 2416279"/>
              <a:gd name="connsiteX37" fmla="*/ 609048 w 1748463"/>
              <a:gd name="connsiteY37" fmla="*/ 1429247 h 2416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748463" h="2416279">
                <a:moveTo>
                  <a:pt x="1242866" y="1652905"/>
                </a:moveTo>
                <a:lnTo>
                  <a:pt x="1178513" y="2107141"/>
                </a:lnTo>
                <a:cubicBezTo>
                  <a:pt x="1148036" y="2310521"/>
                  <a:pt x="1053085" y="2415551"/>
                  <a:pt x="941256" y="2415551"/>
                </a:cubicBezTo>
                <a:cubicBezTo>
                  <a:pt x="917579" y="2415551"/>
                  <a:pt x="886981" y="2412151"/>
                  <a:pt x="866704" y="2408751"/>
                </a:cubicBezTo>
                <a:lnTo>
                  <a:pt x="971733" y="1652905"/>
                </a:lnTo>
                <a:lnTo>
                  <a:pt x="578571" y="1652905"/>
                </a:lnTo>
                <a:lnTo>
                  <a:pt x="514218" y="2107141"/>
                </a:lnTo>
                <a:cubicBezTo>
                  <a:pt x="483742" y="2310521"/>
                  <a:pt x="392190" y="2415551"/>
                  <a:pt x="280361" y="2415551"/>
                </a:cubicBezTo>
                <a:cubicBezTo>
                  <a:pt x="253284" y="2415551"/>
                  <a:pt x="226086" y="2412151"/>
                  <a:pt x="205809" y="2408751"/>
                </a:cubicBezTo>
                <a:lnTo>
                  <a:pt x="307560" y="1652905"/>
                </a:lnTo>
                <a:lnTo>
                  <a:pt x="9107" y="1652905"/>
                </a:lnTo>
                <a:lnTo>
                  <a:pt x="9107" y="1429247"/>
                </a:lnTo>
                <a:lnTo>
                  <a:pt x="337915" y="1429247"/>
                </a:lnTo>
                <a:lnTo>
                  <a:pt x="412467" y="910658"/>
                </a:lnTo>
                <a:lnTo>
                  <a:pt x="87059" y="910658"/>
                </a:lnTo>
                <a:lnTo>
                  <a:pt x="87059" y="687000"/>
                </a:lnTo>
                <a:lnTo>
                  <a:pt x="442944" y="687000"/>
                </a:lnTo>
                <a:lnTo>
                  <a:pt x="493819" y="320916"/>
                </a:lnTo>
                <a:cubicBezTo>
                  <a:pt x="520896" y="117536"/>
                  <a:pt x="619126" y="9107"/>
                  <a:pt x="737876" y="9107"/>
                </a:cubicBezTo>
                <a:cubicBezTo>
                  <a:pt x="761553" y="9107"/>
                  <a:pt x="792151" y="12506"/>
                  <a:pt x="809029" y="15906"/>
                </a:cubicBezTo>
                <a:lnTo>
                  <a:pt x="714199" y="687000"/>
                </a:lnTo>
                <a:lnTo>
                  <a:pt x="1107360" y="687000"/>
                </a:lnTo>
                <a:lnTo>
                  <a:pt x="1158236" y="320916"/>
                </a:lnTo>
                <a:cubicBezTo>
                  <a:pt x="1185191" y="117536"/>
                  <a:pt x="1283542" y="9107"/>
                  <a:pt x="1402170" y="9107"/>
                </a:cubicBezTo>
                <a:cubicBezTo>
                  <a:pt x="1422569" y="9107"/>
                  <a:pt x="1456446" y="12506"/>
                  <a:pt x="1473323" y="15906"/>
                </a:cubicBezTo>
                <a:lnTo>
                  <a:pt x="1378372" y="687000"/>
                </a:lnTo>
                <a:lnTo>
                  <a:pt x="1744456" y="687000"/>
                </a:lnTo>
                <a:cubicBezTo>
                  <a:pt x="1744456" y="825906"/>
                  <a:pt x="1625828" y="910658"/>
                  <a:pt x="1442847" y="910658"/>
                </a:cubicBezTo>
                <a:lnTo>
                  <a:pt x="1344495" y="910658"/>
                </a:lnTo>
                <a:lnTo>
                  <a:pt x="1273343" y="1429247"/>
                </a:lnTo>
                <a:lnTo>
                  <a:pt x="1666504" y="1429247"/>
                </a:lnTo>
                <a:cubicBezTo>
                  <a:pt x="1666504" y="1564875"/>
                  <a:pt x="1547876" y="1652905"/>
                  <a:pt x="1364894" y="1652905"/>
                </a:cubicBezTo>
                <a:lnTo>
                  <a:pt x="1242866" y="1652905"/>
                </a:lnTo>
                <a:close/>
                <a:moveTo>
                  <a:pt x="609048" y="1429247"/>
                </a:moveTo>
                <a:lnTo>
                  <a:pt x="1002209" y="1429247"/>
                </a:lnTo>
                <a:lnTo>
                  <a:pt x="1076762" y="910658"/>
                </a:lnTo>
                <a:lnTo>
                  <a:pt x="680201" y="910658"/>
                </a:lnTo>
                <a:lnTo>
                  <a:pt x="609048" y="1429247"/>
                </a:ln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799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Dowolny kształt: kształt 6">
            <a:extLst>
              <a:ext uri="{FF2B5EF4-FFF2-40B4-BE49-F238E27FC236}">
                <a16:creationId xmlns:a16="http://schemas.microsoft.com/office/drawing/2014/main" id="{246F480E-9A87-4371-9F12-34B9FEAEDBC3}"/>
              </a:ext>
            </a:extLst>
          </p:cNvPr>
          <p:cNvSpPr/>
          <p:nvPr/>
        </p:nvSpPr>
        <p:spPr>
          <a:xfrm>
            <a:off x="2812013" y="2364018"/>
            <a:ext cx="1056088" cy="2415650"/>
          </a:xfrm>
          <a:custGeom>
            <a:avLst/>
            <a:gdLst>
              <a:gd name="connsiteX0" fmla="*/ 666723 w 1056363"/>
              <a:gd name="connsiteY0" fmla="*/ 2408751 h 2416279"/>
              <a:gd name="connsiteX1" fmla="*/ 666723 w 1056363"/>
              <a:gd name="connsiteY1" fmla="*/ 449744 h 2416279"/>
              <a:gd name="connsiteX2" fmla="*/ 36305 w 1056363"/>
              <a:gd name="connsiteY2" fmla="*/ 605648 h 2416279"/>
              <a:gd name="connsiteX3" fmla="*/ 9107 w 1056363"/>
              <a:gd name="connsiteY3" fmla="*/ 459943 h 2416279"/>
              <a:gd name="connsiteX4" fmla="*/ 646324 w 1056363"/>
              <a:gd name="connsiteY4" fmla="*/ 141334 h 2416279"/>
              <a:gd name="connsiteX5" fmla="*/ 971854 w 1056363"/>
              <a:gd name="connsiteY5" fmla="*/ 9107 h 2416279"/>
              <a:gd name="connsiteX6" fmla="*/ 1053206 w 1056363"/>
              <a:gd name="connsiteY6" fmla="*/ 15906 h 2416279"/>
              <a:gd name="connsiteX7" fmla="*/ 1053206 w 1056363"/>
              <a:gd name="connsiteY7" fmla="*/ 2408751 h 2416279"/>
              <a:gd name="connsiteX8" fmla="*/ 666723 w 1056363"/>
              <a:gd name="connsiteY8" fmla="*/ 2408751 h 2416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56363" h="2416279">
                <a:moveTo>
                  <a:pt x="666723" y="2408751"/>
                </a:moveTo>
                <a:lnTo>
                  <a:pt x="666723" y="449744"/>
                </a:lnTo>
                <a:cubicBezTo>
                  <a:pt x="510818" y="524296"/>
                  <a:pt x="236285" y="585371"/>
                  <a:pt x="36305" y="605648"/>
                </a:cubicBezTo>
                <a:lnTo>
                  <a:pt x="9107" y="459943"/>
                </a:lnTo>
                <a:cubicBezTo>
                  <a:pt x="202287" y="398868"/>
                  <a:pt x="412467" y="304038"/>
                  <a:pt x="646324" y="141334"/>
                </a:cubicBezTo>
                <a:cubicBezTo>
                  <a:pt x="751475" y="66782"/>
                  <a:pt x="829427" y="9107"/>
                  <a:pt x="971854" y="9107"/>
                </a:cubicBezTo>
                <a:cubicBezTo>
                  <a:pt x="992131" y="9107"/>
                  <a:pt x="1026129" y="12506"/>
                  <a:pt x="1053206" y="15906"/>
                </a:cubicBezTo>
                <a:lnTo>
                  <a:pt x="1053206" y="2408751"/>
                </a:lnTo>
                <a:lnTo>
                  <a:pt x="666723" y="2408751"/>
                </a:ln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799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Dowolny kształt: kształt 8">
            <a:extLst>
              <a:ext uri="{FF2B5EF4-FFF2-40B4-BE49-F238E27FC236}">
                <a16:creationId xmlns:a16="http://schemas.microsoft.com/office/drawing/2014/main" id="{ED51C71C-C21B-40A1-8952-94F4429E7C43}"/>
              </a:ext>
            </a:extLst>
          </p:cNvPr>
          <p:cNvSpPr/>
          <p:nvPr/>
        </p:nvSpPr>
        <p:spPr>
          <a:xfrm>
            <a:off x="4378245" y="3833231"/>
            <a:ext cx="801170" cy="801170"/>
          </a:xfrm>
          <a:custGeom>
            <a:avLst/>
            <a:gdLst>
              <a:gd name="connsiteX0" fmla="*/ 405060 w 801378"/>
              <a:gd name="connsiteY0" fmla="*/ 801136 h 801379"/>
              <a:gd name="connsiteX1" fmla="*/ 801136 w 801378"/>
              <a:gd name="connsiteY1" fmla="*/ 405061 h 801379"/>
              <a:gd name="connsiteX2" fmla="*/ 405060 w 801378"/>
              <a:gd name="connsiteY2" fmla="*/ 9107 h 801379"/>
              <a:gd name="connsiteX3" fmla="*/ 9107 w 801378"/>
              <a:gd name="connsiteY3" fmla="*/ 405061 h 801379"/>
              <a:gd name="connsiteX4" fmla="*/ 405060 w 801378"/>
              <a:gd name="connsiteY4" fmla="*/ 801136 h 801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01378" h="801379">
                <a:moveTo>
                  <a:pt x="405060" y="801136"/>
                </a:moveTo>
                <a:cubicBezTo>
                  <a:pt x="623861" y="801136"/>
                  <a:pt x="801136" y="623861"/>
                  <a:pt x="801136" y="405061"/>
                </a:cubicBezTo>
                <a:cubicBezTo>
                  <a:pt x="801136" y="186260"/>
                  <a:pt x="623861" y="9107"/>
                  <a:pt x="405060" y="9107"/>
                </a:cubicBezTo>
                <a:cubicBezTo>
                  <a:pt x="186381" y="9107"/>
                  <a:pt x="9107" y="186260"/>
                  <a:pt x="9107" y="405061"/>
                </a:cubicBezTo>
                <a:cubicBezTo>
                  <a:pt x="9107" y="623861"/>
                  <a:pt x="186381" y="801136"/>
                  <a:pt x="405060" y="801136"/>
                </a:cubicBezTo>
                <a:close/>
              </a:path>
            </a:pathLst>
          </a:custGeom>
          <a:solidFill>
            <a:srgbClr val="E4202C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799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Prostokąt 14">
            <a:extLst>
              <a:ext uri="{FF2B5EF4-FFF2-40B4-BE49-F238E27FC236}">
                <a16:creationId xmlns:a16="http://schemas.microsoft.com/office/drawing/2014/main" id="{A4887D9C-4829-42D1-8FFB-809346352E0D}"/>
              </a:ext>
            </a:extLst>
          </p:cNvPr>
          <p:cNvSpPr/>
          <p:nvPr/>
        </p:nvSpPr>
        <p:spPr>
          <a:xfrm>
            <a:off x="7526215" y="6321308"/>
            <a:ext cx="327073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1600" dirty="0" smtClean="0">
                <a:solidFill>
                  <a:srgbClr val="004C9A"/>
                </a:solidFill>
                <a:latin typeface="Calibri" panose="020F0502020204030204"/>
              </a:rPr>
              <a:t>Modlniczka</a:t>
            </a:r>
            <a:r>
              <a:rPr kumimoji="0" lang="pl-PL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4C9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12.06.2025 </a:t>
            </a:r>
            <a:r>
              <a:rPr kumimoji="0" lang="pl-PL" sz="1600" b="0" i="0" u="none" strike="noStrike" kern="1200" cap="none" spc="0" normalizeH="0" baseline="0" noProof="0" dirty="0">
                <a:ln>
                  <a:noFill/>
                </a:ln>
                <a:solidFill>
                  <a:srgbClr val="004C9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</a:t>
            </a:r>
          </a:p>
        </p:txBody>
      </p:sp>
      <p:sp>
        <p:nvSpPr>
          <p:cNvPr id="2" name="Prostokąt 1">
            <a:extLst>
              <a:ext uri="{FF2B5EF4-FFF2-40B4-BE49-F238E27FC236}">
                <a16:creationId xmlns:a16="http://schemas.microsoft.com/office/drawing/2014/main" id="{0B84A56E-8287-4E71-964E-189BD0121970}"/>
              </a:ext>
            </a:extLst>
          </p:cNvPr>
          <p:cNvSpPr/>
          <p:nvPr/>
        </p:nvSpPr>
        <p:spPr>
          <a:xfrm>
            <a:off x="4467803" y="1896962"/>
            <a:ext cx="833859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5400" b="1" i="0" u="none" strike="noStrike" kern="1200" cap="none" spc="0" normalizeH="0" baseline="0" noProof="0" dirty="0">
              <a:ln/>
              <a:solidFill>
                <a:srgbClr val="44546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5400" b="1" i="0" u="none" strike="noStrike" kern="1200" cap="none" spc="0" normalizeH="0" baseline="0" noProof="0" dirty="0">
                <a:ln/>
                <a:solidFill>
                  <a:srgbClr val="004C9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#1 dla Biznesu</a:t>
            </a:r>
          </a:p>
        </p:txBody>
      </p:sp>
    </p:spTree>
    <p:extLst>
      <p:ext uri="{BB962C8B-B14F-4D97-AF65-F5344CB8AC3E}">
        <p14:creationId xmlns:p14="http://schemas.microsoft.com/office/powerpoint/2010/main" val="1469250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5" grpId="0" animBg="1"/>
      <p:bldP spid="7" grpId="0" animBg="1"/>
      <p:bldP spid="9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dirty="0">
                <a:solidFill>
                  <a:srgbClr val="004B9A"/>
                </a:solidFill>
              </a:rPr>
              <a:t>Oferujemy</a:t>
            </a:r>
            <a:r>
              <a:rPr spc="-15" dirty="0">
                <a:solidFill>
                  <a:srgbClr val="004B9A"/>
                </a:solidFill>
              </a:rPr>
              <a:t> </a:t>
            </a:r>
            <a:r>
              <a:rPr dirty="0">
                <a:solidFill>
                  <a:srgbClr val="004B9A"/>
                </a:solidFill>
              </a:rPr>
              <a:t>finansowanie</a:t>
            </a:r>
            <a:r>
              <a:rPr spc="-10" dirty="0">
                <a:solidFill>
                  <a:srgbClr val="004B9A"/>
                </a:solidFill>
              </a:rPr>
              <a:t> </a:t>
            </a:r>
            <a:r>
              <a:rPr dirty="0">
                <a:solidFill>
                  <a:srgbClr val="004B9A"/>
                </a:solidFill>
              </a:rPr>
              <a:t>na</a:t>
            </a:r>
            <a:r>
              <a:rPr spc="-10" dirty="0">
                <a:solidFill>
                  <a:srgbClr val="004B9A"/>
                </a:solidFill>
              </a:rPr>
              <a:t> </a:t>
            </a:r>
            <a:r>
              <a:rPr dirty="0">
                <a:solidFill>
                  <a:srgbClr val="004B9A"/>
                </a:solidFill>
              </a:rPr>
              <a:t>wszystkie</a:t>
            </a:r>
            <a:r>
              <a:rPr spc="-10" dirty="0">
                <a:solidFill>
                  <a:srgbClr val="004B9A"/>
                </a:solidFill>
              </a:rPr>
              <a:t> potrzeby </a:t>
            </a:r>
            <a:r>
              <a:rPr dirty="0">
                <a:solidFill>
                  <a:srgbClr val="004B9A"/>
                </a:solidFill>
              </a:rPr>
              <a:t>inwestycyjne</a:t>
            </a:r>
            <a:r>
              <a:rPr spc="-10" dirty="0">
                <a:solidFill>
                  <a:srgbClr val="004B9A"/>
                </a:solidFill>
              </a:rPr>
              <a:t> przedsiębiorców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739070" y="2174769"/>
            <a:ext cx="1221740" cy="13131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300" b="1" i="0" u="none" strike="noStrike" kern="0" cap="none" spc="-2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Bd"/>
                <a:cs typeface="PKO Bank Polski Bd"/>
              </a:rPr>
              <a:t>Agro</a:t>
            </a:r>
            <a:endParaRPr kumimoji="0" sz="13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KO Bank Polski Rg"/>
              <a:cs typeface="PKO Bank Polski Rg"/>
            </a:endParaRPr>
          </a:p>
          <a:p>
            <a:pPr marL="125095" marR="0" lvl="0" indent="-112395" defTabSz="914400" eaLnBrk="1" fontAlgn="auto" latinLnBrk="0" hangingPunct="1">
              <a:lnSpc>
                <a:spcPct val="100000"/>
              </a:lnSpc>
              <a:spcBef>
                <a:spcPts val="1420"/>
              </a:spcBef>
              <a:spcAft>
                <a:spcPts val="0"/>
              </a:spcAft>
              <a:buClr>
                <a:srgbClr val="004B9A"/>
              </a:buClr>
              <a:buSzPct val="144444"/>
              <a:buFontTx/>
              <a:buChar char="•"/>
              <a:tabLst>
                <a:tab pos="125095" algn="l"/>
              </a:tabLst>
              <a:defRPr/>
            </a:pPr>
            <a:r>
              <a:rPr kumimoji="0" sz="9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Ciągniki</a:t>
            </a:r>
            <a:r>
              <a:rPr kumimoji="0" sz="900" b="0" i="0" u="none" strike="noStrike" kern="0" cap="none" spc="-3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 </a:t>
            </a:r>
            <a:r>
              <a:rPr kumimoji="0" sz="9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rolnicze</a:t>
            </a:r>
            <a:endParaRPr kumimoji="0" sz="9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KO Bank Polski Rg"/>
              <a:cs typeface="PKO Bank Polski Rg"/>
            </a:endParaRPr>
          </a:p>
          <a:p>
            <a:pPr marL="125095" marR="0" lvl="0" indent="-112395" defTabSz="914400" eaLnBrk="1" fontAlgn="auto" latinLnBrk="0" hangingPunct="1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rgbClr val="004B9A"/>
              </a:buClr>
              <a:buSzPct val="144444"/>
              <a:buFontTx/>
              <a:buChar char="•"/>
              <a:tabLst>
                <a:tab pos="125095" algn="l"/>
              </a:tabLst>
              <a:defRPr/>
            </a:pPr>
            <a:r>
              <a:rPr kumimoji="0" sz="9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Kombajny</a:t>
            </a:r>
            <a:endParaRPr kumimoji="0" sz="9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KO Bank Polski Rg"/>
              <a:cs typeface="PKO Bank Polski Rg"/>
            </a:endParaRPr>
          </a:p>
          <a:p>
            <a:pPr marL="125095" marR="0" lvl="0" indent="-112395" defTabSz="914400" eaLnBrk="1" fontAlgn="auto" latinLnBrk="0" hangingPunct="1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rgbClr val="004B9A"/>
              </a:buClr>
              <a:buSzPct val="144444"/>
              <a:buFontTx/>
              <a:buChar char="•"/>
              <a:tabLst>
                <a:tab pos="125095" algn="l"/>
              </a:tabLst>
              <a:defRPr/>
            </a:pPr>
            <a:r>
              <a:rPr kumimoji="0" sz="9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Przyczepy</a:t>
            </a:r>
            <a:endParaRPr kumimoji="0" sz="9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KO Bank Polski Rg"/>
              <a:cs typeface="PKO Bank Polski Rg"/>
            </a:endParaRPr>
          </a:p>
          <a:p>
            <a:pPr marL="125095" marR="0" lvl="0" indent="-112395" defTabSz="914400" eaLnBrk="1" fontAlgn="auto" latinLnBrk="0" hangingPunct="1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rgbClr val="004B9A"/>
              </a:buClr>
              <a:buSzPct val="144444"/>
              <a:buFontTx/>
              <a:buChar char="•"/>
              <a:tabLst>
                <a:tab pos="125095" algn="l"/>
              </a:tabLst>
              <a:defRPr/>
            </a:pPr>
            <a:r>
              <a:rPr kumimoji="0" sz="9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Siewniki</a:t>
            </a:r>
            <a:endParaRPr kumimoji="0" sz="9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KO Bank Polski Rg"/>
              <a:cs typeface="PKO Bank Polski Rg"/>
            </a:endParaRPr>
          </a:p>
          <a:p>
            <a:pPr marL="125095" marR="0" lvl="0" indent="-112395" defTabSz="914400" eaLnBrk="1" fontAlgn="auto" latinLnBrk="0" hangingPunct="1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rgbClr val="004B9A"/>
              </a:buClr>
              <a:buSzPct val="144444"/>
              <a:buFontTx/>
              <a:buChar char="•"/>
              <a:tabLst>
                <a:tab pos="125095" algn="l"/>
              </a:tabLst>
              <a:defRPr/>
            </a:pPr>
            <a:r>
              <a:rPr kumimoji="0" sz="9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Inne</a:t>
            </a:r>
            <a:r>
              <a:rPr kumimoji="0" sz="900" b="0" i="0" u="none" strike="noStrike" kern="0" cap="none" spc="-1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 </a:t>
            </a:r>
            <a:r>
              <a:rPr kumimoji="0" sz="9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maszyny </a:t>
            </a:r>
            <a:r>
              <a:rPr kumimoji="0" sz="9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rolnicze</a:t>
            </a:r>
            <a:endParaRPr kumimoji="0" sz="9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KO Bank Polski Rg"/>
              <a:cs typeface="PKO Bank Polski Rg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648398" y="4313018"/>
            <a:ext cx="2415540" cy="18923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25781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3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Bd"/>
                <a:cs typeface="PKO Bank Polski Bd"/>
              </a:rPr>
              <a:t>Maszyny</a:t>
            </a:r>
            <a:r>
              <a:rPr kumimoji="0" sz="1300" b="1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Bd"/>
                <a:cs typeface="PKO Bank Polski Bd"/>
              </a:rPr>
              <a:t> </a:t>
            </a:r>
            <a:r>
              <a:rPr kumimoji="0" sz="13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Bd"/>
                <a:cs typeface="PKO Bank Polski Bd"/>
              </a:rPr>
              <a:t>i</a:t>
            </a:r>
            <a:r>
              <a:rPr kumimoji="0" sz="1300" b="1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Bd"/>
                <a:cs typeface="PKO Bank Polski Bd"/>
              </a:rPr>
              <a:t> </a:t>
            </a:r>
            <a:r>
              <a:rPr kumimoji="0" sz="13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Bd"/>
                <a:cs typeface="PKO Bank Polski Bd"/>
              </a:rPr>
              <a:t>urzędzenia</a:t>
            </a:r>
            <a:r>
              <a:rPr kumimoji="0" sz="1300" b="1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Bd"/>
                <a:cs typeface="PKO Bank Polski Bd"/>
              </a:rPr>
              <a:t> </a:t>
            </a:r>
            <a:r>
              <a:rPr kumimoji="0" sz="13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Bd"/>
                <a:cs typeface="PKO Bank Polski Bd"/>
              </a:rPr>
              <a:t>z</a:t>
            </a:r>
            <a:r>
              <a:rPr kumimoji="0" sz="1300" b="1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Bd"/>
                <a:cs typeface="PKO Bank Polski Bd"/>
              </a:rPr>
              <a:t> grupy </a:t>
            </a:r>
            <a:r>
              <a:rPr kumimoji="0" sz="13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Bd"/>
                <a:cs typeface="PKO Bank Polski Bd"/>
              </a:rPr>
              <a:t>medycznej i </a:t>
            </a:r>
            <a:r>
              <a:rPr kumimoji="0" sz="1300" b="1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Bd"/>
                <a:cs typeface="PKO Bank Polski Bd"/>
              </a:rPr>
              <a:t>weterynaryjnej</a:t>
            </a:r>
            <a:endParaRPr kumimoji="0" sz="13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KO Bank Polski Rg"/>
              <a:cs typeface="PKO Bank Polski Rg"/>
            </a:endParaRPr>
          </a:p>
          <a:p>
            <a:pPr marL="121920" marR="0" lvl="0" indent="-109220" defTabSz="914400" eaLnBrk="1" fontAlgn="auto" latinLnBrk="0" hangingPunct="1">
              <a:lnSpc>
                <a:spcPct val="100000"/>
              </a:lnSpc>
              <a:spcBef>
                <a:spcPts val="1420"/>
              </a:spcBef>
              <a:spcAft>
                <a:spcPts val="0"/>
              </a:spcAft>
              <a:buClr>
                <a:srgbClr val="004B9A"/>
              </a:buClr>
              <a:buSzPct val="144444"/>
              <a:buFontTx/>
              <a:buChar char="•"/>
              <a:tabLst>
                <a:tab pos="121920" algn="l"/>
              </a:tabLst>
              <a:defRPr/>
            </a:pPr>
            <a:r>
              <a:rPr kumimoji="0" sz="9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Systemy</a:t>
            </a:r>
            <a:r>
              <a:rPr kumimoji="0" sz="900" b="0" i="0" u="none" strike="noStrike" kern="0" cap="none" spc="-3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 </a:t>
            </a:r>
            <a:r>
              <a:rPr kumimoji="0" sz="9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obrazowania</a:t>
            </a:r>
            <a:r>
              <a:rPr kumimoji="0" sz="900" b="0" i="0" u="none" strike="noStrike" kern="0" cap="none" spc="-3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 </a:t>
            </a:r>
            <a:r>
              <a:rPr kumimoji="0" sz="9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(USG,</a:t>
            </a:r>
            <a:r>
              <a:rPr kumimoji="0" sz="900" b="0" i="0" u="none" strike="noStrike" kern="0" cap="none" spc="-3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 </a:t>
            </a:r>
            <a:r>
              <a:rPr kumimoji="0" sz="9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RTG,</a:t>
            </a:r>
            <a:r>
              <a:rPr kumimoji="0" sz="900" b="0" i="0" u="none" strike="noStrike" kern="0" cap="none" spc="-3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 </a:t>
            </a:r>
            <a:r>
              <a:rPr kumimoji="0" sz="9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TK,</a:t>
            </a:r>
            <a:r>
              <a:rPr kumimoji="0" sz="900" b="0" i="0" u="none" strike="noStrike" kern="0" cap="none" spc="-3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 </a:t>
            </a:r>
            <a:r>
              <a:rPr kumimoji="0" sz="9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RM</a:t>
            </a:r>
            <a:r>
              <a:rPr kumimoji="0" sz="900" b="0" i="0" u="none" strike="noStrike" kern="0" cap="none" spc="-3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 </a:t>
            </a:r>
            <a:r>
              <a:rPr kumimoji="0" sz="9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i</a:t>
            </a:r>
            <a:r>
              <a:rPr kumimoji="0" sz="900" b="0" i="0" u="none" strike="noStrike" kern="0" cap="none" spc="-3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 </a:t>
            </a:r>
            <a:r>
              <a:rPr kumimoji="0" sz="9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inne)</a:t>
            </a:r>
            <a:endParaRPr kumimoji="0" sz="9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KO Bank Polski Rg"/>
              <a:cs typeface="PKO Bank Polski Rg"/>
            </a:endParaRPr>
          </a:p>
          <a:p>
            <a:pPr marL="125095" marR="0" lvl="0" indent="-112395" defTabSz="914400" eaLnBrk="1" fontAlgn="auto" latinLnBrk="0" hangingPunct="1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rgbClr val="004B9A"/>
              </a:buClr>
              <a:buSzPct val="144444"/>
              <a:buFontTx/>
              <a:buChar char="•"/>
              <a:tabLst>
                <a:tab pos="125095" algn="l"/>
              </a:tabLst>
              <a:defRPr/>
            </a:pPr>
            <a:r>
              <a:rPr kumimoji="0" sz="9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Sprzęt</a:t>
            </a:r>
            <a:r>
              <a:rPr kumimoji="0" sz="900" b="0" i="0" u="none" strike="noStrike" kern="0" cap="none" spc="-1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 </a:t>
            </a:r>
            <a:r>
              <a:rPr kumimoji="0" sz="9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okulistyczny</a:t>
            </a:r>
            <a:endParaRPr kumimoji="0" sz="9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KO Bank Polski Rg"/>
              <a:cs typeface="PKO Bank Polski Rg"/>
            </a:endParaRPr>
          </a:p>
          <a:p>
            <a:pPr marL="125095" marR="0" lvl="0" indent="-112395" defTabSz="914400" eaLnBrk="1" fontAlgn="auto" latinLnBrk="0" hangingPunct="1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rgbClr val="004B9A"/>
              </a:buClr>
              <a:buSzPct val="144444"/>
              <a:buFontTx/>
              <a:buChar char="•"/>
              <a:tabLst>
                <a:tab pos="125095" algn="l"/>
              </a:tabLst>
              <a:defRPr/>
            </a:pPr>
            <a:r>
              <a:rPr kumimoji="0" sz="9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Lasery</a:t>
            </a:r>
            <a:r>
              <a:rPr kumimoji="0" sz="900" b="0" i="0" u="none" strike="noStrike" kern="0" cap="none" spc="-4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 </a:t>
            </a:r>
            <a:r>
              <a:rPr kumimoji="0" sz="9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medyczne</a:t>
            </a:r>
            <a:endParaRPr kumimoji="0" sz="9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KO Bank Polski Rg"/>
              <a:cs typeface="PKO Bank Polski Rg"/>
            </a:endParaRPr>
          </a:p>
          <a:p>
            <a:pPr marL="125095" marR="0" lvl="0" indent="-112395" defTabSz="914400" eaLnBrk="1" fontAlgn="auto" latinLnBrk="0" hangingPunct="1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rgbClr val="004B9A"/>
              </a:buClr>
              <a:buSzPct val="144444"/>
              <a:buFontTx/>
              <a:buChar char="•"/>
              <a:tabLst>
                <a:tab pos="125095" algn="l"/>
              </a:tabLst>
              <a:defRPr/>
            </a:pPr>
            <a:r>
              <a:rPr kumimoji="0" sz="9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Unity </a:t>
            </a:r>
            <a:r>
              <a:rPr kumimoji="0" sz="9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stomatologiczne</a:t>
            </a:r>
            <a:endParaRPr kumimoji="0" sz="9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KO Bank Polski Rg"/>
              <a:cs typeface="PKO Bank Polski Rg"/>
            </a:endParaRPr>
          </a:p>
          <a:p>
            <a:pPr marL="124460" marR="382905" lvl="0" indent="-112395" defTabSz="914400" eaLnBrk="1" fontAlgn="auto" latinLnBrk="0" hangingPunct="1">
              <a:lnSpc>
                <a:spcPct val="138900"/>
              </a:lnSpc>
              <a:spcBef>
                <a:spcPts val="0"/>
              </a:spcBef>
              <a:spcAft>
                <a:spcPts val="0"/>
              </a:spcAft>
              <a:buClr>
                <a:srgbClr val="004B9A"/>
              </a:buClr>
              <a:buSzPct val="144444"/>
              <a:buFontTx/>
              <a:buChar char="•"/>
              <a:tabLst>
                <a:tab pos="125730" algn="l"/>
              </a:tabLst>
              <a:defRPr/>
            </a:pPr>
            <a:r>
              <a:rPr kumimoji="0" sz="9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Wybrane</a:t>
            </a:r>
            <a:r>
              <a:rPr kumimoji="0" sz="900" b="0" i="0" u="none" strike="noStrike" kern="0" cap="none" spc="-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 </a:t>
            </a:r>
            <a:r>
              <a:rPr kumimoji="0" sz="9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elementy</a:t>
            </a:r>
            <a:r>
              <a:rPr kumimoji="0" sz="900" b="0" i="0" u="none" strike="noStrike" kern="0" cap="none" spc="-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 </a:t>
            </a:r>
            <a:r>
              <a:rPr kumimoji="0" sz="9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wyposażenia </a:t>
            </a:r>
            <a:r>
              <a:rPr kumimoji="0" sz="9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aptek, 	</a:t>
            </a:r>
            <a:r>
              <a:rPr kumimoji="0" sz="9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gabinetów</a:t>
            </a:r>
            <a:r>
              <a:rPr kumimoji="0" sz="900" b="0" i="0" u="none" strike="noStrike" kern="0" cap="none" spc="-3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 </a:t>
            </a:r>
            <a:r>
              <a:rPr kumimoji="0" sz="9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lekarskich</a:t>
            </a:r>
            <a:r>
              <a:rPr kumimoji="0" sz="900" b="0" i="0" u="none" strike="noStrike" kern="0" cap="none" spc="-3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 </a:t>
            </a:r>
            <a:r>
              <a:rPr kumimoji="0" sz="9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i</a:t>
            </a:r>
            <a:r>
              <a:rPr kumimoji="0" sz="900" b="0" i="0" u="none" strike="noStrike" kern="0" cap="none" spc="-3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 </a:t>
            </a:r>
            <a:r>
              <a:rPr kumimoji="0" sz="9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kosmetycznych</a:t>
            </a:r>
            <a:endParaRPr kumimoji="0" sz="9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KO Bank Polski Rg"/>
              <a:cs typeface="PKO Bank Polski Rg"/>
            </a:endParaRPr>
          </a:p>
          <a:p>
            <a:pPr marL="125095" marR="0" lvl="0" indent="-112395" defTabSz="914400" eaLnBrk="1" fontAlgn="auto" latinLnBrk="0" hangingPunct="1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rgbClr val="004B9A"/>
              </a:buClr>
              <a:buSzPct val="144444"/>
              <a:buFontTx/>
              <a:buChar char="•"/>
              <a:tabLst>
                <a:tab pos="125095" algn="l"/>
              </a:tabLst>
              <a:defRPr/>
            </a:pPr>
            <a:r>
              <a:rPr kumimoji="0" sz="9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Inne urządzenia </a:t>
            </a:r>
            <a:r>
              <a:rPr kumimoji="0" sz="9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medyczne</a:t>
            </a:r>
            <a:endParaRPr kumimoji="0" sz="9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KO Bank Polski Rg"/>
              <a:cs typeface="PKO Bank Polski Rg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776500" y="2178518"/>
            <a:ext cx="1172845" cy="1503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3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Bd"/>
                <a:cs typeface="PKO Bank Polski Bd"/>
              </a:rPr>
              <a:t>Transport</a:t>
            </a:r>
            <a:r>
              <a:rPr kumimoji="0" sz="1300" b="1" i="0" u="none" strike="noStrike" kern="0" cap="none" spc="-6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Bd"/>
                <a:cs typeface="PKO Bank Polski Bd"/>
              </a:rPr>
              <a:t> </a:t>
            </a:r>
            <a:r>
              <a:rPr kumimoji="0" sz="1300" b="1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Bd"/>
                <a:cs typeface="PKO Bank Polski Bd"/>
              </a:rPr>
              <a:t>ciężki</a:t>
            </a:r>
            <a:endParaRPr kumimoji="0" sz="13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KO Bank Polski Rg"/>
              <a:cs typeface="PKO Bank Polski Rg"/>
            </a:endParaRPr>
          </a:p>
          <a:p>
            <a:pPr marL="125095" marR="0" lvl="0" indent="-112395" defTabSz="914400" eaLnBrk="1" fontAlgn="auto" latinLnBrk="0" hangingPunct="1">
              <a:lnSpc>
                <a:spcPct val="100000"/>
              </a:lnSpc>
              <a:spcBef>
                <a:spcPts val="1420"/>
              </a:spcBef>
              <a:spcAft>
                <a:spcPts val="0"/>
              </a:spcAft>
              <a:buClr>
                <a:srgbClr val="004B9A"/>
              </a:buClr>
              <a:buSzPct val="144444"/>
              <a:buFontTx/>
              <a:buChar char="•"/>
              <a:tabLst>
                <a:tab pos="125095" algn="l"/>
              </a:tabLst>
              <a:defRPr/>
            </a:pPr>
            <a:r>
              <a:rPr kumimoji="0" sz="9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Ciągniki</a:t>
            </a:r>
            <a:r>
              <a:rPr kumimoji="0" sz="900" b="0" i="0" u="none" strike="noStrike" kern="0" cap="none" spc="-3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 </a:t>
            </a:r>
            <a:r>
              <a:rPr kumimoji="0" sz="9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siodłowe</a:t>
            </a:r>
            <a:endParaRPr kumimoji="0" sz="9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KO Bank Polski Rg"/>
              <a:cs typeface="PKO Bank Polski Rg"/>
            </a:endParaRPr>
          </a:p>
          <a:p>
            <a:pPr marL="125095" marR="0" lvl="0" indent="-112395" defTabSz="914400" eaLnBrk="1" fontAlgn="auto" latinLnBrk="0" hangingPunct="1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rgbClr val="004B9A"/>
              </a:buClr>
              <a:buSzPct val="144444"/>
              <a:buFontTx/>
              <a:buChar char="•"/>
              <a:tabLst>
                <a:tab pos="125095" algn="l"/>
              </a:tabLst>
              <a:defRPr/>
            </a:pPr>
            <a:r>
              <a:rPr kumimoji="0" sz="9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Naczepy</a:t>
            </a:r>
            <a:endParaRPr kumimoji="0" sz="9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KO Bank Polski Rg"/>
              <a:cs typeface="PKO Bank Polski Rg"/>
            </a:endParaRPr>
          </a:p>
          <a:p>
            <a:pPr marL="125095" marR="0" lvl="0" indent="-112395" defTabSz="914400" eaLnBrk="1" fontAlgn="auto" latinLnBrk="0" hangingPunct="1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rgbClr val="004B9A"/>
              </a:buClr>
              <a:buSzPct val="144444"/>
              <a:buFontTx/>
              <a:buChar char="•"/>
              <a:tabLst>
                <a:tab pos="125095" algn="l"/>
              </a:tabLst>
              <a:defRPr/>
            </a:pPr>
            <a:r>
              <a:rPr kumimoji="0" sz="9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Przyczepy</a:t>
            </a:r>
            <a:endParaRPr kumimoji="0" sz="9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KO Bank Polski Rg"/>
              <a:cs typeface="PKO Bank Polski Rg"/>
            </a:endParaRPr>
          </a:p>
          <a:p>
            <a:pPr marL="125095" marR="0" lvl="0" indent="-112395" defTabSz="914400" eaLnBrk="1" fontAlgn="auto" latinLnBrk="0" hangingPunct="1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rgbClr val="004B9A"/>
              </a:buClr>
              <a:buSzPct val="144444"/>
              <a:buFontTx/>
              <a:buChar char="•"/>
              <a:tabLst>
                <a:tab pos="125095" algn="l"/>
              </a:tabLst>
              <a:defRPr/>
            </a:pPr>
            <a:r>
              <a:rPr kumimoji="0" sz="9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Pojazdy</a:t>
            </a:r>
            <a:r>
              <a:rPr kumimoji="0" sz="900" b="0" i="0" u="none" strike="noStrike" kern="0" cap="none" spc="-4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 </a:t>
            </a:r>
            <a:r>
              <a:rPr kumimoji="0" sz="9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specjalne</a:t>
            </a:r>
            <a:endParaRPr kumimoji="0" sz="9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KO Bank Polski Rg"/>
              <a:cs typeface="PKO Bank Polski Rg"/>
            </a:endParaRPr>
          </a:p>
          <a:p>
            <a:pPr marL="125095" marR="0" lvl="0" indent="-112395" defTabSz="914400" eaLnBrk="1" fontAlgn="auto" latinLnBrk="0" hangingPunct="1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rgbClr val="004B9A"/>
              </a:buClr>
              <a:buSzPct val="144444"/>
              <a:buFontTx/>
              <a:buChar char="•"/>
              <a:tabLst>
                <a:tab pos="125095" algn="l"/>
              </a:tabLst>
              <a:defRPr/>
            </a:pPr>
            <a:r>
              <a:rPr kumimoji="0" sz="9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Autokary</a:t>
            </a:r>
            <a:endParaRPr kumimoji="0" sz="9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KO Bank Polski Rg"/>
              <a:cs typeface="PKO Bank Polski Rg"/>
            </a:endParaRPr>
          </a:p>
          <a:p>
            <a:pPr marL="125095" marR="0" lvl="0" indent="-112395" defTabSz="914400" eaLnBrk="1" fontAlgn="auto" latinLnBrk="0" hangingPunct="1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rgbClr val="004B9A"/>
              </a:buClr>
              <a:buSzPct val="144444"/>
              <a:buFontTx/>
              <a:buChar char="•"/>
              <a:tabLst>
                <a:tab pos="125095" algn="l"/>
              </a:tabLst>
              <a:defRPr/>
            </a:pPr>
            <a:r>
              <a:rPr kumimoji="0" sz="9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Autobusy</a:t>
            </a:r>
            <a:endParaRPr kumimoji="0" sz="9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KO Bank Polski Rg"/>
              <a:cs typeface="PKO Bank Polski Rg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920099" y="4313018"/>
            <a:ext cx="1983739" cy="20732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408305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3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Bd"/>
                <a:cs typeface="PKO Bank Polski Bd"/>
              </a:rPr>
              <a:t>Maszyny</a:t>
            </a:r>
            <a:r>
              <a:rPr kumimoji="0" sz="1300" b="1" i="0" u="none" strike="noStrike" kern="0" cap="none" spc="-2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Bd"/>
                <a:cs typeface="PKO Bank Polski Bd"/>
              </a:rPr>
              <a:t> </a:t>
            </a:r>
            <a:r>
              <a:rPr kumimoji="0" sz="13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Bd"/>
                <a:cs typeface="PKO Bank Polski Bd"/>
              </a:rPr>
              <a:t>i</a:t>
            </a:r>
            <a:r>
              <a:rPr kumimoji="0" sz="1300" b="1" i="0" u="none" strike="noStrike" kern="0" cap="none" spc="-1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Bd"/>
                <a:cs typeface="PKO Bank Polski Bd"/>
              </a:rPr>
              <a:t> </a:t>
            </a:r>
            <a:r>
              <a:rPr kumimoji="0" sz="1300" b="1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Bd"/>
                <a:cs typeface="PKO Bank Polski Bd"/>
              </a:rPr>
              <a:t>urzędzenia </a:t>
            </a:r>
            <a:r>
              <a:rPr kumimoji="0" sz="13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Bd"/>
                <a:cs typeface="PKO Bank Polski Bd"/>
              </a:rPr>
              <a:t>z</a:t>
            </a:r>
            <a:r>
              <a:rPr kumimoji="0" sz="1300" b="1" i="0" u="none" strike="noStrike" kern="0" cap="none" spc="-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Bd"/>
                <a:cs typeface="PKO Bank Polski Bd"/>
              </a:rPr>
              <a:t> </a:t>
            </a:r>
            <a:r>
              <a:rPr kumimoji="0" sz="13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Bd"/>
                <a:cs typeface="PKO Bank Polski Bd"/>
              </a:rPr>
              <a:t>grupy</a:t>
            </a:r>
            <a:r>
              <a:rPr kumimoji="0" sz="1300" b="1" i="0" u="none" strike="noStrike" kern="0" cap="none" spc="-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Bd"/>
                <a:cs typeface="PKO Bank Polski Bd"/>
              </a:rPr>
              <a:t> </a:t>
            </a:r>
            <a:r>
              <a:rPr kumimoji="0" sz="1300" b="1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Bd"/>
                <a:cs typeface="PKO Bank Polski Bd"/>
              </a:rPr>
              <a:t>OZE</a:t>
            </a:r>
            <a:endParaRPr kumimoji="0" sz="13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KO Bank Polski Rg"/>
              <a:cs typeface="PKO Bank Polski Rg"/>
            </a:endParaRPr>
          </a:p>
          <a:p>
            <a:pPr marL="125095" marR="0" lvl="0" indent="-112395" defTabSz="914400" eaLnBrk="1" fontAlgn="auto" latinLnBrk="0" hangingPunct="1">
              <a:lnSpc>
                <a:spcPct val="100000"/>
              </a:lnSpc>
              <a:spcBef>
                <a:spcPts val="1420"/>
              </a:spcBef>
              <a:spcAft>
                <a:spcPts val="0"/>
              </a:spcAft>
              <a:buClr>
                <a:srgbClr val="004B9A"/>
              </a:buClr>
              <a:buSzPct val="144444"/>
              <a:buFontTx/>
              <a:buChar char="•"/>
              <a:tabLst>
                <a:tab pos="125095" algn="l"/>
              </a:tabLst>
              <a:defRPr/>
            </a:pPr>
            <a:r>
              <a:rPr kumimoji="0" sz="9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Fotowoltaika</a:t>
            </a:r>
            <a:endParaRPr kumimoji="0" sz="9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KO Bank Polski Rg"/>
              <a:cs typeface="PKO Bank Polski Rg"/>
            </a:endParaRPr>
          </a:p>
          <a:p>
            <a:pPr marL="125095" marR="0" lvl="0" indent="-112395" defTabSz="914400" eaLnBrk="1" fontAlgn="auto" latinLnBrk="0" hangingPunct="1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rgbClr val="004B9A"/>
              </a:buClr>
              <a:buSzPct val="144444"/>
              <a:buFontTx/>
              <a:buChar char="•"/>
              <a:tabLst>
                <a:tab pos="125095" algn="l"/>
              </a:tabLst>
              <a:defRPr/>
            </a:pPr>
            <a:r>
              <a:rPr kumimoji="0" sz="9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Pompy</a:t>
            </a:r>
            <a:r>
              <a:rPr kumimoji="0" sz="900" b="0" i="0" u="none" strike="noStrike" kern="0" cap="none" spc="-2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 </a:t>
            </a:r>
            <a:r>
              <a:rPr kumimoji="0" sz="9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ciepła</a:t>
            </a:r>
            <a:endParaRPr kumimoji="0" sz="9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KO Bank Polski Rg"/>
              <a:cs typeface="PKO Bank Polski Rg"/>
            </a:endParaRPr>
          </a:p>
          <a:p>
            <a:pPr marL="124460" marR="367030" lvl="0" indent="-112395" defTabSz="914400" eaLnBrk="1" fontAlgn="auto" latinLnBrk="0" hangingPunct="1">
              <a:lnSpc>
                <a:spcPct val="138900"/>
              </a:lnSpc>
              <a:spcBef>
                <a:spcPts val="0"/>
              </a:spcBef>
              <a:spcAft>
                <a:spcPts val="0"/>
              </a:spcAft>
              <a:buClr>
                <a:srgbClr val="004B9A"/>
              </a:buClr>
              <a:buSzPct val="144444"/>
              <a:buFontTx/>
              <a:buChar char="•"/>
              <a:tabLst>
                <a:tab pos="125730" algn="l"/>
              </a:tabLst>
              <a:defRPr/>
            </a:pPr>
            <a:r>
              <a:rPr kumimoji="0" sz="9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Stacje</a:t>
            </a:r>
            <a:r>
              <a:rPr kumimoji="0" sz="900" b="0" i="0" u="none" strike="noStrike" kern="0" cap="none" spc="-1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 </a:t>
            </a:r>
            <a:r>
              <a:rPr kumimoji="0" sz="9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ładowania</a:t>
            </a:r>
            <a:r>
              <a:rPr kumimoji="0" sz="9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 pojazdów 	niskoemisyjnych</a:t>
            </a:r>
            <a:r>
              <a:rPr kumimoji="0" sz="900" b="0" i="0" u="none" strike="noStrike" kern="0" cap="none" spc="3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 </a:t>
            </a:r>
            <a:r>
              <a:rPr kumimoji="0" sz="9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typu</a:t>
            </a:r>
            <a:r>
              <a:rPr kumimoji="0" sz="900" b="0" i="0" u="none" strike="noStrike" kern="0" cap="none" spc="3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 </a:t>
            </a:r>
            <a:r>
              <a:rPr kumimoji="0" sz="9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Wallbox 	</a:t>
            </a:r>
            <a:r>
              <a:rPr kumimoji="0" sz="9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oraz</a:t>
            </a:r>
            <a:r>
              <a:rPr kumimoji="0" sz="900" b="0" i="0" u="none" strike="noStrike" kern="0" cap="none" spc="-3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 </a:t>
            </a:r>
            <a:r>
              <a:rPr kumimoji="0" sz="9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wolnostojące</a:t>
            </a:r>
            <a:endParaRPr kumimoji="0" sz="9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KO Bank Polski Rg"/>
              <a:cs typeface="PKO Bank Polski Rg"/>
            </a:endParaRPr>
          </a:p>
          <a:p>
            <a:pPr marL="124460" marR="5080" lvl="0" indent="-112395" defTabSz="914400" eaLnBrk="1" fontAlgn="auto" latinLnBrk="0" hangingPunct="1">
              <a:lnSpc>
                <a:spcPct val="138900"/>
              </a:lnSpc>
              <a:spcBef>
                <a:spcPts val="0"/>
              </a:spcBef>
              <a:spcAft>
                <a:spcPts val="0"/>
              </a:spcAft>
              <a:buClr>
                <a:srgbClr val="004B9A"/>
              </a:buClr>
              <a:buSzPct val="144444"/>
              <a:buFontTx/>
              <a:buChar char="•"/>
              <a:tabLst>
                <a:tab pos="125730" algn="l"/>
              </a:tabLst>
              <a:defRPr/>
            </a:pPr>
            <a:r>
              <a:rPr kumimoji="0" sz="9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Urządzenia</a:t>
            </a:r>
            <a:r>
              <a:rPr kumimoji="0" sz="900" b="0" i="0" u="none" strike="noStrike" kern="0" cap="none" spc="-1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 </a:t>
            </a:r>
            <a:r>
              <a:rPr kumimoji="0" sz="9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budowlane</a:t>
            </a:r>
            <a:r>
              <a:rPr kumimoji="0" sz="9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 obejmujące 	</a:t>
            </a:r>
            <a:r>
              <a:rPr kumimoji="0" sz="9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stacje</a:t>
            </a:r>
            <a:r>
              <a:rPr kumimoji="0" sz="900" b="0" i="0" u="none" strike="noStrike" kern="0" cap="none" spc="-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 </a:t>
            </a:r>
            <a:r>
              <a:rPr kumimoji="0" sz="9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ładowania</a:t>
            </a:r>
            <a:r>
              <a:rPr kumimoji="0" sz="900" b="0" i="0" u="none" strike="noStrike" kern="0" cap="none" spc="-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 </a:t>
            </a:r>
            <a:r>
              <a:rPr kumimoji="0" sz="9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związane</a:t>
            </a:r>
            <a:r>
              <a:rPr kumimoji="0" sz="900" b="0" i="0" u="none" strike="noStrike" kern="0" cap="none" spc="-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 </a:t>
            </a:r>
            <a:r>
              <a:rPr kumimoji="0" sz="9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z</a:t>
            </a:r>
            <a:r>
              <a:rPr kumimoji="0" sz="900" b="0" i="0" u="none" strike="noStrike" kern="0" cap="none" spc="-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 </a:t>
            </a:r>
            <a:r>
              <a:rPr kumimoji="0" sz="9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obiektem 	</a:t>
            </a:r>
            <a:r>
              <a:rPr kumimoji="0" sz="9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budowlanym</a:t>
            </a:r>
            <a:r>
              <a:rPr kumimoji="0" sz="900" b="0" i="0" u="none" strike="noStrike" kern="0" cap="none" spc="-1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 </a:t>
            </a:r>
            <a:r>
              <a:rPr kumimoji="0" sz="9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typu</a:t>
            </a:r>
            <a:r>
              <a:rPr kumimoji="0" sz="9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 Carport</a:t>
            </a:r>
            <a:endParaRPr kumimoji="0" sz="9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KO Bank Polski Rg"/>
              <a:cs typeface="PKO Bank Polski Rg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9518299" y="4313018"/>
            <a:ext cx="1223645" cy="11303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300" b="1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Bd"/>
                <a:cs typeface="PKO Bank Polski Bd"/>
              </a:rPr>
              <a:t>Pozostałe</a:t>
            </a:r>
            <a:r>
              <a:rPr kumimoji="0" sz="1300" b="1" i="0" u="none" strike="noStrike" kern="0" cap="none" spc="-4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Bd"/>
                <a:cs typeface="PKO Bank Polski Bd"/>
              </a:rPr>
              <a:t> </a:t>
            </a:r>
            <a:r>
              <a:rPr kumimoji="0" sz="1300" b="1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Bd"/>
                <a:cs typeface="PKO Bank Polski Bd"/>
              </a:rPr>
              <a:t>środki transportu</a:t>
            </a:r>
            <a:endParaRPr kumimoji="0" sz="13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KO Bank Polski Rg"/>
              <a:cs typeface="PKO Bank Polski Rg"/>
            </a:endParaRPr>
          </a:p>
          <a:p>
            <a:pPr marL="125095" marR="0" lvl="0" indent="-112395" defTabSz="914400" eaLnBrk="1" fontAlgn="auto" latinLnBrk="0" hangingPunct="1">
              <a:lnSpc>
                <a:spcPct val="100000"/>
              </a:lnSpc>
              <a:spcBef>
                <a:spcPts val="1420"/>
              </a:spcBef>
              <a:spcAft>
                <a:spcPts val="0"/>
              </a:spcAft>
              <a:buClr>
                <a:srgbClr val="004B9A"/>
              </a:buClr>
              <a:buSzPct val="144444"/>
              <a:buFontTx/>
              <a:buChar char="•"/>
              <a:tabLst>
                <a:tab pos="125095" algn="l"/>
              </a:tabLst>
              <a:defRPr/>
            </a:pPr>
            <a:r>
              <a:rPr kumimoji="0" sz="9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Łodzie</a:t>
            </a:r>
            <a:r>
              <a:rPr kumimoji="0" sz="900" b="0" i="0" u="none" strike="noStrike" kern="0" cap="none" spc="-1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 </a:t>
            </a:r>
            <a:r>
              <a:rPr kumimoji="0" sz="9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i</a:t>
            </a:r>
            <a:r>
              <a:rPr kumimoji="0" sz="900" b="0" i="0" u="none" strike="noStrike" kern="0" cap="none" spc="-1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 </a:t>
            </a:r>
            <a:r>
              <a:rPr kumimoji="0" sz="9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jachty</a:t>
            </a:r>
            <a:endParaRPr kumimoji="0" sz="9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KO Bank Polski Rg"/>
              <a:cs typeface="PKO Bank Polski Rg"/>
            </a:endParaRPr>
          </a:p>
          <a:p>
            <a:pPr marL="125095" marR="0" lvl="0" indent="-112395" defTabSz="914400" eaLnBrk="1" fontAlgn="auto" latinLnBrk="0" hangingPunct="1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rgbClr val="004B9A"/>
              </a:buClr>
              <a:buSzPct val="144444"/>
              <a:buFontTx/>
              <a:buChar char="•"/>
              <a:tabLst>
                <a:tab pos="125095" algn="l"/>
              </a:tabLst>
              <a:defRPr/>
            </a:pPr>
            <a:r>
              <a:rPr kumimoji="0" sz="9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Tabor</a:t>
            </a:r>
            <a:r>
              <a:rPr kumimoji="0" sz="900" b="0" i="0" u="none" strike="noStrike" kern="0" cap="none" spc="-4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 </a:t>
            </a:r>
            <a:r>
              <a:rPr kumimoji="0" sz="9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kolejowy</a:t>
            </a:r>
            <a:endParaRPr kumimoji="0" sz="9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KO Bank Polski Rg"/>
              <a:cs typeface="PKO Bank Polski Rg"/>
            </a:endParaRPr>
          </a:p>
          <a:p>
            <a:pPr marL="125095" marR="0" lvl="0" indent="-112395" defTabSz="914400" eaLnBrk="1" fontAlgn="auto" latinLnBrk="0" hangingPunct="1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rgbClr val="004B9A"/>
              </a:buClr>
              <a:buSzPct val="144444"/>
              <a:buFontTx/>
              <a:buChar char="•"/>
              <a:tabLst>
                <a:tab pos="125095" algn="l"/>
              </a:tabLst>
              <a:defRPr/>
            </a:pPr>
            <a:r>
              <a:rPr kumimoji="0" sz="9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Statki </a:t>
            </a:r>
            <a:r>
              <a:rPr kumimoji="0" sz="9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powietrzne</a:t>
            </a:r>
            <a:endParaRPr kumimoji="0" sz="9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KO Bank Polski Rg"/>
              <a:cs typeface="PKO Bank Polski Rg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657700" y="2174769"/>
            <a:ext cx="1663700" cy="9321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300" b="1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Bd"/>
                <a:cs typeface="PKO Bank Polski Bd"/>
              </a:rPr>
              <a:t>Samochody</a:t>
            </a:r>
            <a:endParaRPr kumimoji="0" sz="13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KO Bank Polski Rg"/>
              <a:cs typeface="PKO Bank Polski Rg"/>
            </a:endParaRPr>
          </a:p>
          <a:p>
            <a:pPr marL="125095" marR="0" lvl="0" indent="-112395" defTabSz="914400" eaLnBrk="1" fontAlgn="auto" latinLnBrk="0" hangingPunct="1">
              <a:lnSpc>
                <a:spcPct val="100000"/>
              </a:lnSpc>
              <a:spcBef>
                <a:spcPts val="1420"/>
              </a:spcBef>
              <a:spcAft>
                <a:spcPts val="0"/>
              </a:spcAft>
              <a:buClr>
                <a:srgbClr val="004B9A"/>
              </a:buClr>
              <a:buSzPct val="144444"/>
              <a:buFontTx/>
              <a:buChar char="•"/>
              <a:tabLst>
                <a:tab pos="125095" algn="l"/>
              </a:tabLst>
              <a:defRPr/>
            </a:pPr>
            <a:r>
              <a:rPr kumimoji="0" sz="9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Samochody</a:t>
            </a:r>
            <a:r>
              <a:rPr kumimoji="0" sz="900" b="0" i="0" u="none" strike="noStrike" kern="0" cap="none" spc="-5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 </a:t>
            </a:r>
            <a:r>
              <a:rPr kumimoji="0" sz="9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osobowe</a:t>
            </a:r>
            <a:endParaRPr kumimoji="0" sz="9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KO Bank Polski Rg"/>
              <a:cs typeface="PKO Bank Polski Rg"/>
            </a:endParaRPr>
          </a:p>
          <a:p>
            <a:pPr marL="125095" marR="0" lvl="0" indent="-112395" defTabSz="914400" eaLnBrk="1" fontAlgn="auto" latinLnBrk="0" hangingPunct="1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rgbClr val="004B9A"/>
              </a:buClr>
              <a:buSzPct val="144444"/>
              <a:buFontTx/>
              <a:buChar char="•"/>
              <a:tabLst>
                <a:tab pos="125095" algn="l"/>
              </a:tabLst>
              <a:defRPr/>
            </a:pPr>
            <a:r>
              <a:rPr kumimoji="0" sz="9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Samochody</a:t>
            </a:r>
            <a:r>
              <a:rPr kumimoji="0" sz="900" b="0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 </a:t>
            </a:r>
            <a:r>
              <a:rPr kumimoji="0" sz="9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dostawcze</a:t>
            </a:r>
            <a:r>
              <a:rPr kumimoji="0" sz="900" b="0" i="0" u="none" strike="noStrike" kern="0" cap="none" spc="-2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 </a:t>
            </a:r>
            <a:r>
              <a:rPr kumimoji="0" sz="9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do</a:t>
            </a:r>
            <a:r>
              <a:rPr kumimoji="0" sz="900" b="0" i="0" u="none" strike="noStrike" kern="0" cap="none" spc="-2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 </a:t>
            </a:r>
            <a:r>
              <a:rPr kumimoji="0" sz="9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3,5</a:t>
            </a:r>
            <a:r>
              <a:rPr kumimoji="0" sz="900" b="0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 </a:t>
            </a:r>
            <a:r>
              <a:rPr kumimoji="0" sz="900" b="0" i="0" u="none" strike="noStrike" kern="0" cap="none" spc="-5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t</a:t>
            </a:r>
            <a:endParaRPr kumimoji="0" sz="9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KO Bank Polski Rg"/>
              <a:cs typeface="PKO Bank Polski Rg"/>
            </a:endParaRPr>
          </a:p>
          <a:p>
            <a:pPr marL="125095" marR="0" lvl="0" indent="-112395" defTabSz="914400" eaLnBrk="1" fontAlgn="auto" latinLnBrk="0" hangingPunct="1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rgbClr val="004B9A"/>
              </a:buClr>
              <a:buSzPct val="144444"/>
              <a:buFontTx/>
              <a:buChar char="•"/>
              <a:tabLst>
                <a:tab pos="125095" algn="l"/>
              </a:tabLst>
              <a:defRPr/>
            </a:pPr>
            <a:r>
              <a:rPr kumimoji="0" sz="9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Motocykle,</a:t>
            </a:r>
            <a:r>
              <a:rPr kumimoji="0" sz="900" b="0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 </a:t>
            </a:r>
            <a:r>
              <a:rPr kumimoji="0" sz="9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skutery</a:t>
            </a:r>
            <a:r>
              <a:rPr kumimoji="0" sz="900" b="0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 </a:t>
            </a:r>
            <a:r>
              <a:rPr kumimoji="0" sz="9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i</a:t>
            </a:r>
            <a:r>
              <a:rPr kumimoji="0" sz="900" b="0" i="0" u="none" strike="noStrike" kern="0" cap="none" spc="-2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 </a:t>
            </a:r>
            <a:r>
              <a:rPr kumimoji="0" sz="9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quady</a:t>
            </a:r>
            <a:endParaRPr kumimoji="0" sz="9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KO Bank Polski Rg"/>
              <a:cs typeface="PKO Bank Polski Rg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0259300" y="2176208"/>
            <a:ext cx="1275080" cy="1320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300" b="1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Bd"/>
                <a:cs typeface="PKO Bank Polski Bd"/>
              </a:rPr>
              <a:t>Maszyny</a:t>
            </a:r>
            <a:endParaRPr kumimoji="0" sz="13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KO Bank Polski Rg"/>
              <a:cs typeface="PKO Bank Polski Rg"/>
            </a:endParaRPr>
          </a:p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3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Bd"/>
                <a:cs typeface="PKO Bank Polski Bd"/>
              </a:rPr>
              <a:t>i </a:t>
            </a:r>
            <a:r>
              <a:rPr kumimoji="0" sz="1300" b="1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Bd"/>
                <a:cs typeface="PKO Bank Polski Bd"/>
              </a:rPr>
              <a:t>urządzenia</a:t>
            </a:r>
            <a:endParaRPr kumimoji="0" sz="13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KO Bank Polski Rg"/>
              <a:cs typeface="PKO Bank Polski Rg"/>
            </a:endParaRPr>
          </a:p>
          <a:p>
            <a:pPr marL="124460" marR="95250" lvl="0" indent="-112395" defTabSz="914400" eaLnBrk="1" fontAlgn="auto" latinLnBrk="0" hangingPunct="1">
              <a:lnSpc>
                <a:spcPct val="138900"/>
              </a:lnSpc>
              <a:spcBef>
                <a:spcPts val="1000"/>
              </a:spcBef>
              <a:spcAft>
                <a:spcPts val="0"/>
              </a:spcAft>
              <a:buClr>
                <a:srgbClr val="004B9A"/>
              </a:buClr>
              <a:buSzPct val="144444"/>
              <a:buFontTx/>
              <a:buChar char="•"/>
              <a:tabLst>
                <a:tab pos="125730" algn="l"/>
              </a:tabLst>
              <a:defRPr/>
            </a:pPr>
            <a:r>
              <a:rPr kumimoji="0" sz="9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Maszyny</a:t>
            </a:r>
            <a:r>
              <a:rPr kumimoji="0" sz="900" b="0" i="0" u="none" strike="noStrike" kern="0" cap="none" spc="-2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 </a:t>
            </a:r>
            <a:r>
              <a:rPr kumimoji="0" sz="9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i</a:t>
            </a:r>
            <a:r>
              <a:rPr kumimoji="0" sz="900" b="0" i="0" u="none" strike="noStrike" kern="0" cap="none" spc="-1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 </a:t>
            </a:r>
            <a:r>
              <a:rPr kumimoji="0" sz="9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urządzenia 	</a:t>
            </a:r>
            <a:r>
              <a:rPr kumimoji="0" sz="9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dla</a:t>
            </a:r>
            <a:r>
              <a:rPr kumimoji="0" sz="900" b="0" i="0" u="none" strike="noStrike" kern="0" cap="none" spc="-1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 </a:t>
            </a:r>
            <a:r>
              <a:rPr kumimoji="0" sz="9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przemysłu</a:t>
            </a:r>
            <a:endParaRPr kumimoji="0" sz="9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KO Bank Polski Rg"/>
              <a:cs typeface="PKO Bank Polski Rg"/>
            </a:endParaRPr>
          </a:p>
          <a:p>
            <a:pPr marL="125095" marR="0" lvl="0" indent="-112395" defTabSz="914400" eaLnBrk="1" fontAlgn="auto" latinLnBrk="0" hangingPunct="1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rgbClr val="004B9A"/>
              </a:buClr>
              <a:buSzPct val="144444"/>
              <a:buFontTx/>
              <a:buChar char="•"/>
              <a:tabLst>
                <a:tab pos="125095" algn="l"/>
              </a:tabLst>
              <a:defRPr/>
            </a:pPr>
            <a:r>
              <a:rPr kumimoji="0" sz="9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Maszyny</a:t>
            </a:r>
            <a:r>
              <a:rPr kumimoji="0" sz="900" b="0" i="0" u="none" strike="noStrike" kern="0" cap="none" spc="-3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 </a:t>
            </a:r>
            <a:r>
              <a:rPr kumimoji="0" sz="9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budowlane</a:t>
            </a:r>
            <a:endParaRPr kumimoji="0" sz="9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KO Bank Polski Rg"/>
              <a:cs typeface="PKO Bank Polski Rg"/>
            </a:endParaRPr>
          </a:p>
          <a:p>
            <a:pPr marL="125095" marR="0" lvl="0" indent="-112395" defTabSz="914400" eaLnBrk="1" fontAlgn="auto" latinLnBrk="0" hangingPunct="1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rgbClr val="004B9A"/>
              </a:buClr>
              <a:buSzPct val="144444"/>
              <a:buFontTx/>
              <a:buChar char="•"/>
              <a:tabLst>
                <a:tab pos="125095" algn="l"/>
              </a:tabLst>
              <a:defRPr/>
            </a:pPr>
            <a:r>
              <a:rPr kumimoji="0" sz="9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Wyposażenie</a:t>
            </a:r>
            <a:r>
              <a:rPr kumimoji="0" sz="900" b="0" i="0" u="none" strike="noStrike" kern="0" cap="none" spc="-1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 </a:t>
            </a:r>
            <a:r>
              <a:rPr kumimoji="0" sz="9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i</a:t>
            </a:r>
            <a:r>
              <a:rPr kumimoji="0" sz="900" b="0" i="0" u="none" strike="noStrike" kern="0" cap="none" spc="-1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 </a:t>
            </a:r>
            <a:r>
              <a:rPr kumimoji="0" sz="9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sprzęt</a:t>
            </a:r>
            <a:r>
              <a:rPr kumimoji="0" sz="900" b="0" i="0" u="none" strike="noStrike" kern="0" cap="none" spc="-1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 </a:t>
            </a:r>
            <a:r>
              <a:rPr kumimoji="0" sz="900" b="0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IT</a:t>
            </a:r>
            <a:endParaRPr kumimoji="0" sz="9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KO Bank Polski Rg"/>
              <a:cs typeface="PKO Bank Polski Rg"/>
            </a:endParaRPr>
          </a:p>
        </p:txBody>
      </p:sp>
      <p:grpSp>
        <p:nvGrpSpPr>
          <p:cNvPr id="10" name="object 10"/>
          <p:cNvGrpSpPr/>
          <p:nvPr/>
        </p:nvGrpSpPr>
        <p:grpSpPr>
          <a:xfrm>
            <a:off x="6825309" y="2037005"/>
            <a:ext cx="641985" cy="633730"/>
            <a:chOff x="6825309" y="2037005"/>
            <a:chExt cx="641985" cy="633730"/>
          </a:xfrm>
        </p:grpSpPr>
        <p:pic>
          <p:nvPicPr>
            <p:cNvPr id="11" name="object 11"/>
            <p:cNvPicPr/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825309" y="2086387"/>
              <a:ext cx="641901" cy="584101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896771" y="2037005"/>
              <a:ext cx="166471" cy="166471"/>
            </a:xfrm>
            <a:prstGeom prst="rect">
              <a:avLst/>
            </a:prstGeom>
          </p:spPr>
        </p:pic>
      </p:grpSp>
      <p:grpSp>
        <p:nvGrpSpPr>
          <p:cNvPr id="13" name="object 13"/>
          <p:cNvGrpSpPr/>
          <p:nvPr/>
        </p:nvGrpSpPr>
        <p:grpSpPr>
          <a:xfrm>
            <a:off x="777467" y="4280017"/>
            <a:ext cx="584835" cy="467995"/>
            <a:chOff x="777467" y="4280017"/>
            <a:chExt cx="584835" cy="467995"/>
          </a:xfrm>
        </p:grpSpPr>
        <p:pic>
          <p:nvPicPr>
            <p:cNvPr id="14" name="object 14"/>
            <p:cNvPicPr/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77467" y="4280017"/>
              <a:ext cx="584337" cy="438252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54002" y="4581004"/>
              <a:ext cx="166471" cy="166471"/>
            </a:xfrm>
            <a:prstGeom prst="rect">
              <a:avLst/>
            </a:prstGeom>
          </p:spPr>
        </p:pic>
      </p:grpSp>
      <p:grpSp>
        <p:nvGrpSpPr>
          <p:cNvPr id="16" name="object 16"/>
          <p:cNvGrpSpPr/>
          <p:nvPr/>
        </p:nvGrpSpPr>
        <p:grpSpPr>
          <a:xfrm>
            <a:off x="749761" y="2162453"/>
            <a:ext cx="629920" cy="364490"/>
            <a:chOff x="749761" y="2162453"/>
            <a:chExt cx="629920" cy="364490"/>
          </a:xfrm>
        </p:grpSpPr>
        <p:sp>
          <p:nvSpPr>
            <p:cNvPr id="17" name="object 17"/>
            <p:cNvSpPr/>
            <p:nvPr/>
          </p:nvSpPr>
          <p:spPr>
            <a:xfrm>
              <a:off x="749761" y="2162453"/>
              <a:ext cx="546100" cy="364490"/>
            </a:xfrm>
            <a:custGeom>
              <a:avLst/>
              <a:gdLst/>
              <a:ahLst/>
              <a:cxnLst/>
              <a:rect l="l" t="t" r="r" b="b"/>
              <a:pathLst>
                <a:path w="546100" h="364489">
                  <a:moveTo>
                    <a:pt x="497789" y="121424"/>
                  </a:moveTo>
                  <a:lnTo>
                    <a:pt x="51777" y="121424"/>
                  </a:lnTo>
                  <a:lnTo>
                    <a:pt x="15151" y="176237"/>
                  </a:lnTo>
                  <a:lnTo>
                    <a:pt x="15151" y="364236"/>
                  </a:lnTo>
                  <a:lnTo>
                    <a:pt x="121234" y="364236"/>
                  </a:lnTo>
                  <a:lnTo>
                    <a:pt x="121234" y="333883"/>
                  </a:lnTo>
                  <a:lnTo>
                    <a:pt x="45465" y="333883"/>
                  </a:lnTo>
                  <a:lnTo>
                    <a:pt x="45465" y="223443"/>
                  </a:lnTo>
                  <a:lnTo>
                    <a:pt x="120382" y="223443"/>
                  </a:lnTo>
                  <a:lnTo>
                    <a:pt x="118847" y="215847"/>
                  </a:lnTo>
                  <a:lnTo>
                    <a:pt x="112355" y="206201"/>
                  </a:lnTo>
                  <a:lnTo>
                    <a:pt x="102726" y="199697"/>
                  </a:lnTo>
                  <a:lnTo>
                    <a:pt x="90931" y="197307"/>
                  </a:lnTo>
                  <a:lnTo>
                    <a:pt x="45465" y="197307"/>
                  </a:lnTo>
                  <a:lnTo>
                    <a:pt x="45465" y="185458"/>
                  </a:lnTo>
                  <a:lnTo>
                    <a:pt x="68402" y="151117"/>
                  </a:lnTo>
                  <a:lnTo>
                    <a:pt x="515330" y="151117"/>
                  </a:lnTo>
                  <a:lnTo>
                    <a:pt x="497789" y="121424"/>
                  </a:lnTo>
                  <a:close/>
                </a:path>
                <a:path w="546100" h="364489">
                  <a:moveTo>
                    <a:pt x="454659" y="303644"/>
                  </a:moveTo>
                  <a:lnTo>
                    <a:pt x="424343" y="303644"/>
                  </a:lnTo>
                  <a:lnTo>
                    <a:pt x="423938" y="363435"/>
                  </a:lnTo>
                  <a:lnTo>
                    <a:pt x="530440" y="363435"/>
                  </a:lnTo>
                  <a:lnTo>
                    <a:pt x="530440" y="333082"/>
                  </a:lnTo>
                  <a:lnTo>
                    <a:pt x="454456" y="333082"/>
                  </a:lnTo>
                  <a:lnTo>
                    <a:pt x="454659" y="303644"/>
                  </a:lnTo>
                  <a:close/>
                </a:path>
                <a:path w="546100" h="364489">
                  <a:moveTo>
                    <a:pt x="121234" y="303644"/>
                  </a:moveTo>
                  <a:lnTo>
                    <a:pt x="90931" y="303644"/>
                  </a:lnTo>
                  <a:lnTo>
                    <a:pt x="90931" y="333883"/>
                  </a:lnTo>
                  <a:lnTo>
                    <a:pt x="121234" y="333883"/>
                  </a:lnTo>
                  <a:lnTo>
                    <a:pt x="121234" y="303644"/>
                  </a:lnTo>
                  <a:close/>
                </a:path>
                <a:path w="546100" h="364489">
                  <a:moveTo>
                    <a:pt x="530440" y="223443"/>
                  </a:moveTo>
                  <a:lnTo>
                    <a:pt x="500125" y="223443"/>
                  </a:lnTo>
                  <a:lnTo>
                    <a:pt x="500125" y="333082"/>
                  </a:lnTo>
                  <a:lnTo>
                    <a:pt x="530440" y="333082"/>
                  </a:lnTo>
                  <a:lnTo>
                    <a:pt x="530440" y="223443"/>
                  </a:lnTo>
                  <a:close/>
                </a:path>
                <a:path w="546100" h="364489">
                  <a:moveTo>
                    <a:pt x="120382" y="223443"/>
                  </a:moveTo>
                  <a:lnTo>
                    <a:pt x="45465" y="223443"/>
                  </a:lnTo>
                  <a:lnTo>
                    <a:pt x="49936" y="226047"/>
                  </a:lnTo>
                  <a:lnTo>
                    <a:pt x="55067" y="227660"/>
                  </a:lnTo>
                  <a:lnTo>
                    <a:pt x="121234" y="227660"/>
                  </a:lnTo>
                  <a:lnTo>
                    <a:pt x="120382" y="223443"/>
                  </a:lnTo>
                  <a:close/>
                </a:path>
                <a:path w="546100" h="364489">
                  <a:moveTo>
                    <a:pt x="515330" y="151117"/>
                  </a:moveTo>
                  <a:lnTo>
                    <a:pt x="480110" y="151117"/>
                  </a:lnTo>
                  <a:lnTo>
                    <a:pt x="500125" y="185000"/>
                  </a:lnTo>
                  <a:lnTo>
                    <a:pt x="500125" y="197307"/>
                  </a:lnTo>
                  <a:lnTo>
                    <a:pt x="454659" y="197307"/>
                  </a:lnTo>
                  <a:lnTo>
                    <a:pt x="442851" y="199697"/>
                  </a:lnTo>
                  <a:lnTo>
                    <a:pt x="433219" y="206201"/>
                  </a:lnTo>
                  <a:lnTo>
                    <a:pt x="426726" y="215847"/>
                  </a:lnTo>
                  <a:lnTo>
                    <a:pt x="424345" y="227660"/>
                  </a:lnTo>
                  <a:lnTo>
                    <a:pt x="490484" y="227660"/>
                  </a:lnTo>
                  <a:lnTo>
                    <a:pt x="495655" y="226047"/>
                  </a:lnTo>
                  <a:lnTo>
                    <a:pt x="500125" y="223443"/>
                  </a:lnTo>
                  <a:lnTo>
                    <a:pt x="530440" y="223443"/>
                  </a:lnTo>
                  <a:lnTo>
                    <a:pt x="530440" y="176695"/>
                  </a:lnTo>
                  <a:lnTo>
                    <a:pt x="515330" y="151117"/>
                  </a:lnTo>
                  <a:close/>
                </a:path>
                <a:path w="546100" h="364489">
                  <a:moveTo>
                    <a:pt x="401408" y="0"/>
                  </a:moveTo>
                  <a:lnTo>
                    <a:pt x="144005" y="0"/>
                  </a:lnTo>
                  <a:lnTo>
                    <a:pt x="75209" y="91071"/>
                  </a:lnTo>
                  <a:lnTo>
                    <a:pt x="0" y="91071"/>
                  </a:lnTo>
                  <a:lnTo>
                    <a:pt x="1983" y="102877"/>
                  </a:lnTo>
                  <a:lnTo>
                    <a:pt x="7394" y="112520"/>
                  </a:lnTo>
                  <a:lnTo>
                    <a:pt x="15419" y="119026"/>
                  </a:lnTo>
                  <a:lnTo>
                    <a:pt x="25247" y="121424"/>
                  </a:lnTo>
                  <a:lnTo>
                    <a:pt x="520331" y="121424"/>
                  </a:lnTo>
                  <a:lnTo>
                    <a:pt x="523040" y="120764"/>
                  </a:lnTo>
                  <a:lnTo>
                    <a:pt x="90779" y="120764"/>
                  </a:lnTo>
                  <a:lnTo>
                    <a:pt x="159092" y="30353"/>
                  </a:lnTo>
                  <a:lnTo>
                    <a:pt x="425213" y="30353"/>
                  </a:lnTo>
                  <a:lnTo>
                    <a:pt x="401408" y="0"/>
                  </a:lnTo>
                  <a:close/>
                </a:path>
                <a:path w="546100" h="364489">
                  <a:moveTo>
                    <a:pt x="425213" y="30353"/>
                  </a:moveTo>
                  <a:lnTo>
                    <a:pt x="386664" y="30353"/>
                  </a:lnTo>
                  <a:lnTo>
                    <a:pt x="457593" y="120764"/>
                  </a:lnTo>
                  <a:lnTo>
                    <a:pt x="523040" y="120764"/>
                  </a:lnTo>
                  <a:lnTo>
                    <a:pt x="530165" y="119026"/>
                  </a:lnTo>
                  <a:lnTo>
                    <a:pt x="538191" y="112520"/>
                  </a:lnTo>
                  <a:lnTo>
                    <a:pt x="543602" y="102877"/>
                  </a:lnTo>
                  <a:lnTo>
                    <a:pt x="545591" y="91071"/>
                  </a:lnTo>
                  <a:lnTo>
                    <a:pt x="472833" y="91071"/>
                  </a:lnTo>
                  <a:lnTo>
                    <a:pt x="425213" y="30353"/>
                  </a:lnTo>
                  <a:close/>
                </a:path>
              </a:pathLst>
            </a:custGeom>
            <a:solidFill>
              <a:srgbClr val="004B9A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18" name="object 18"/>
            <p:cNvPicPr/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00988" y="2359110"/>
              <a:ext cx="242341" cy="108419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13201" y="2304003"/>
              <a:ext cx="166471" cy="166471"/>
            </a:xfrm>
            <a:prstGeom prst="rect">
              <a:avLst/>
            </a:prstGeom>
          </p:spPr>
        </p:pic>
      </p:grpSp>
      <p:grpSp>
        <p:nvGrpSpPr>
          <p:cNvPr id="20" name="object 20"/>
          <p:cNvGrpSpPr/>
          <p:nvPr/>
        </p:nvGrpSpPr>
        <p:grpSpPr>
          <a:xfrm>
            <a:off x="3891736" y="2106004"/>
            <a:ext cx="643255" cy="539750"/>
            <a:chOff x="3891736" y="2106004"/>
            <a:chExt cx="643255" cy="539750"/>
          </a:xfrm>
        </p:grpSpPr>
        <p:pic>
          <p:nvPicPr>
            <p:cNvPr id="21" name="object 21"/>
            <p:cNvPicPr/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891736" y="2119337"/>
              <a:ext cx="642902" cy="526011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143602" y="2106004"/>
              <a:ext cx="166471" cy="166471"/>
            </a:xfrm>
            <a:prstGeom prst="rect">
              <a:avLst/>
            </a:prstGeom>
          </p:spPr>
        </p:pic>
      </p:grpSp>
      <p:grpSp>
        <p:nvGrpSpPr>
          <p:cNvPr id="23" name="object 23"/>
          <p:cNvGrpSpPr/>
          <p:nvPr/>
        </p:nvGrpSpPr>
        <p:grpSpPr>
          <a:xfrm>
            <a:off x="8605480" y="4225552"/>
            <a:ext cx="702310" cy="565785"/>
            <a:chOff x="8605480" y="4225552"/>
            <a:chExt cx="702310" cy="565785"/>
          </a:xfrm>
        </p:grpSpPr>
        <p:sp>
          <p:nvSpPr>
            <p:cNvPr id="24" name="object 24"/>
            <p:cNvSpPr/>
            <p:nvPr/>
          </p:nvSpPr>
          <p:spPr>
            <a:xfrm>
              <a:off x="8605469" y="4225556"/>
              <a:ext cx="702310" cy="565785"/>
            </a:xfrm>
            <a:custGeom>
              <a:avLst/>
              <a:gdLst/>
              <a:ahLst/>
              <a:cxnLst/>
              <a:rect l="l" t="t" r="r" b="b"/>
              <a:pathLst>
                <a:path w="702309" h="565785">
                  <a:moveTo>
                    <a:pt x="701814" y="430403"/>
                  </a:moveTo>
                  <a:lnTo>
                    <a:pt x="646277" y="430403"/>
                  </a:lnTo>
                  <a:lnTo>
                    <a:pt x="646277" y="467956"/>
                  </a:lnTo>
                  <a:lnTo>
                    <a:pt x="635508" y="482219"/>
                  </a:lnTo>
                  <a:lnTo>
                    <a:pt x="620420" y="497725"/>
                  </a:lnTo>
                  <a:lnTo>
                    <a:pt x="600392" y="513359"/>
                  </a:lnTo>
                  <a:lnTo>
                    <a:pt x="574827" y="528027"/>
                  </a:lnTo>
                  <a:lnTo>
                    <a:pt x="103720" y="528027"/>
                  </a:lnTo>
                  <a:lnTo>
                    <a:pt x="175806" y="467956"/>
                  </a:lnTo>
                  <a:lnTo>
                    <a:pt x="646277" y="467956"/>
                  </a:lnTo>
                  <a:lnTo>
                    <a:pt x="646277" y="430403"/>
                  </a:lnTo>
                  <a:lnTo>
                    <a:pt x="422109" y="430403"/>
                  </a:lnTo>
                  <a:lnTo>
                    <a:pt x="422109" y="370319"/>
                  </a:lnTo>
                  <a:lnTo>
                    <a:pt x="663422" y="370319"/>
                  </a:lnTo>
                  <a:lnTo>
                    <a:pt x="631367" y="338264"/>
                  </a:lnTo>
                  <a:lnTo>
                    <a:pt x="581698" y="283705"/>
                  </a:lnTo>
                  <a:lnTo>
                    <a:pt x="574433" y="274269"/>
                  </a:lnTo>
                  <a:lnTo>
                    <a:pt x="574433" y="332765"/>
                  </a:lnTo>
                  <a:lnTo>
                    <a:pt x="422109" y="332765"/>
                  </a:lnTo>
                  <a:lnTo>
                    <a:pt x="422109" y="106895"/>
                  </a:lnTo>
                  <a:lnTo>
                    <a:pt x="436778" y="135343"/>
                  </a:lnTo>
                  <a:lnTo>
                    <a:pt x="462749" y="180784"/>
                  </a:lnTo>
                  <a:lnTo>
                    <a:pt x="494284" y="230022"/>
                  </a:lnTo>
                  <a:lnTo>
                    <a:pt x="531469" y="281279"/>
                  </a:lnTo>
                  <a:lnTo>
                    <a:pt x="574433" y="332765"/>
                  </a:lnTo>
                  <a:lnTo>
                    <a:pt x="574433" y="274269"/>
                  </a:lnTo>
                  <a:lnTo>
                    <a:pt x="538835" y="227965"/>
                  </a:lnTo>
                  <a:lnTo>
                    <a:pt x="502729" y="173621"/>
                  </a:lnTo>
                  <a:lnTo>
                    <a:pt x="473290" y="123266"/>
                  </a:lnTo>
                  <a:lnTo>
                    <a:pt x="450469" y="79451"/>
                  </a:lnTo>
                  <a:lnTo>
                    <a:pt x="434174" y="44780"/>
                  </a:lnTo>
                  <a:lnTo>
                    <a:pt x="416102" y="0"/>
                  </a:lnTo>
                  <a:lnTo>
                    <a:pt x="402145" y="876"/>
                  </a:lnTo>
                  <a:lnTo>
                    <a:pt x="348805" y="8394"/>
                  </a:lnTo>
                  <a:lnTo>
                    <a:pt x="295325" y="21361"/>
                  </a:lnTo>
                  <a:lnTo>
                    <a:pt x="232397" y="43853"/>
                  </a:lnTo>
                  <a:lnTo>
                    <a:pt x="184632" y="67513"/>
                  </a:lnTo>
                  <a:lnTo>
                    <a:pt x="142163" y="95211"/>
                  </a:lnTo>
                  <a:lnTo>
                    <a:pt x="105117" y="126796"/>
                  </a:lnTo>
                  <a:lnTo>
                    <a:pt x="73634" y="162102"/>
                  </a:lnTo>
                  <a:lnTo>
                    <a:pt x="47866" y="200964"/>
                  </a:lnTo>
                  <a:lnTo>
                    <a:pt x="27952" y="243243"/>
                  </a:lnTo>
                  <a:lnTo>
                    <a:pt x="14033" y="288747"/>
                  </a:lnTo>
                  <a:lnTo>
                    <a:pt x="8737" y="311746"/>
                  </a:lnTo>
                  <a:lnTo>
                    <a:pt x="344741" y="311746"/>
                  </a:lnTo>
                  <a:lnTo>
                    <a:pt x="344741" y="274193"/>
                  </a:lnTo>
                  <a:lnTo>
                    <a:pt x="56857" y="274193"/>
                  </a:lnTo>
                  <a:lnTo>
                    <a:pt x="73507" y="232371"/>
                  </a:lnTo>
                  <a:lnTo>
                    <a:pt x="96177" y="194195"/>
                  </a:lnTo>
                  <a:lnTo>
                    <a:pt x="124815" y="159702"/>
                  </a:lnTo>
                  <a:lnTo>
                    <a:pt x="159397" y="128943"/>
                  </a:lnTo>
                  <a:lnTo>
                    <a:pt x="199872" y="101955"/>
                  </a:lnTo>
                  <a:lnTo>
                    <a:pt x="246202" y="78790"/>
                  </a:lnTo>
                  <a:lnTo>
                    <a:pt x="291109" y="61976"/>
                  </a:lnTo>
                  <a:lnTo>
                    <a:pt x="332079" y="50520"/>
                  </a:lnTo>
                  <a:lnTo>
                    <a:pt x="384556" y="40703"/>
                  </a:lnTo>
                  <a:lnTo>
                    <a:pt x="384556" y="430403"/>
                  </a:lnTo>
                  <a:lnTo>
                    <a:pt x="162204" y="430403"/>
                  </a:lnTo>
                  <a:lnTo>
                    <a:pt x="0" y="565581"/>
                  </a:lnTo>
                  <a:lnTo>
                    <a:pt x="583171" y="565581"/>
                  </a:lnTo>
                  <a:lnTo>
                    <a:pt x="586905" y="563854"/>
                  </a:lnTo>
                  <a:lnTo>
                    <a:pt x="640029" y="530364"/>
                  </a:lnTo>
                  <a:lnTo>
                    <a:pt x="642213" y="528027"/>
                  </a:lnTo>
                  <a:lnTo>
                    <a:pt x="672833" y="495300"/>
                  </a:lnTo>
                  <a:lnTo>
                    <a:pt x="689152" y="467956"/>
                  </a:lnTo>
                  <a:lnTo>
                    <a:pt x="689610" y="467194"/>
                  </a:lnTo>
                  <a:lnTo>
                    <a:pt x="694664" y="454520"/>
                  </a:lnTo>
                  <a:lnTo>
                    <a:pt x="701814" y="430403"/>
                  </a:lnTo>
                  <a:close/>
                </a:path>
              </a:pathLst>
            </a:custGeom>
            <a:solidFill>
              <a:srgbClr val="004B9A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25" name="object 25"/>
            <p:cNvPicPr/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755716" y="4577845"/>
              <a:ext cx="189992" cy="108140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658001" y="4279505"/>
              <a:ext cx="166471" cy="166471"/>
            </a:xfrm>
            <a:prstGeom prst="rect">
              <a:avLst/>
            </a:prstGeom>
          </p:spPr>
        </p:pic>
      </p:grpSp>
      <p:grpSp>
        <p:nvGrpSpPr>
          <p:cNvPr id="27" name="object 27"/>
          <p:cNvGrpSpPr/>
          <p:nvPr/>
        </p:nvGrpSpPr>
        <p:grpSpPr>
          <a:xfrm>
            <a:off x="9369309" y="2062443"/>
            <a:ext cx="641985" cy="628015"/>
            <a:chOff x="9369309" y="2062443"/>
            <a:chExt cx="641985" cy="628015"/>
          </a:xfrm>
        </p:grpSpPr>
        <p:pic>
          <p:nvPicPr>
            <p:cNvPr id="28" name="object 28"/>
            <p:cNvPicPr/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369309" y="2105830"/>
              <a:ext cx="641901" cy="584098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771602" y="2062443"/>
              <a:ext cx="166471" cy="166471"/>
            </a:xfrm>
            <a:prstGeom prst="rect">
              <a:avLst/>
            </a:prstGeom>
          </p:spPr>
        </p:pic>
      </p:grpSp>
      <p:grpSp>
        <p:nvGrpSpPr>
          <p:cNvPr id="30" name="object 30"/>
          <p:cNvGrpSpPr/>
          <p:nvPr/>
        </p:nvGrpSpPr>
        <p:grpSpPr>
          <a:xfrm>
            <a:off x="4908459" y="4182003"/>
            <a:ext cx="746760" cy="748665"/>
            <a:chOff x="4908459" y="4182003"/>
            <a:chExt cx="746760" cy="748665"/>
          </a:xfrm>
        </p:grpSpPr>
        <p:sp>
          <p:nvSpPr>
            <p:cNvPr id="31" name="object 31"/>
            <p:cNvSpPr/>
            <p:nvPr/>
          </p:nvSpPr>
          <p:spPr>
            <a:xfrm>
              <a:off x="5109932" y="4362235"/>
              <a:ext cx="346075" cy="288290"/>
            </a:xfrm>
            <a:custGeom>
              <a:avLst/>
              <a:gdLst/>
              <a:ahLst/>
              <a:cxnLst/>
              <a:rect l="l" t="t" r="r" b="b"/>
              <a:pathLst>
                <a:path w="346075" h="288289">
                  <a:moveTo>
                    <a:pt x="340398" y="0"/>
                  </a:moveTo>
                  <a:lnTo>
                    <a:pt x="5156" y="0"/>
                  </a:lnTo>
                  <a:lnTo>
                    <a:pt x="0" y="5156"/>
                  </a:lnTo>
                  <a:lnTo>
                    <a:pt x="0" y="115150"/>
                  </a:lnTo>
                  <a:lnTo>
                    <a:pt x="6182" y="161055"/>
                  </a:lnTo>
                  <a:lnTo>
                    <a:pt x="23622" y="202326"/>
                  </a:lnTo>
                  <a:lnTo>
                    <a:pt x="50661" y="237307"/>
                  </a:lnTo>
                  <a:lnTo>
                    <a:pt x="85639" y="264343"/>
                  </a:lnTo>
                  <a:lnTo>
                    <a:pt x="126895" y="281779"/>
                  </a:lnTo>
                  <a:lnTo>
                    <a:pt x="172770" y="287959"/>
                  </a:lnTo>
                  <a:lnTo>
                    <a:pt x="218645" y="281779"/>
                  </a:lnTo>
                  <a:lnTo>
                    <a:pt x="258654" y="264871"/>
                  </a:lnTo>
                  <a:lnTo>
                    <a:pt x="172770" y="264871"/>
                  </a:lnTo>
                  <a:lnTo>
                    <a:pt x="125523" y="257226"/>
                  </a:lnTo>
                  <a:lnTo>
                    <a:pt x="84450" y="235947"/>
                  </a:lnTo>
                  <a:lnTo>
                    <a:pt x="52037" y="203519"/>
                  </a:lnTo>
                  <a:lnTo>
                    <a:pt x="30768" y="162425"/>
                  </a:lnTo>
                  <a:lnTo>
                    <a:pt x="23126" y="115150"/>
                  </a:lnTo>
                  <a:lnTo>
                    <a:pt x="23126" y="23088"/>
                  </a:lnTo>
                  <a:lnTo>
                    <a:pt x="345541" y="23088"/>
                  </a:lnTo>
                  <a:lnTo>
                    <a:pt x="345541" y="5156"/>
                  </a:lnTo>
                  <a:lnTo>
                    <a:pt x="340398" y="0"/>
                  </a:lnTo>
                  <a:close/>
                </a:path>
                <a:path w="346075" h="288289">
                  <a:moveTo>
                    <a:pt x="345541" y="23088"/>
                  </a:moveTo>
                  <a:lnTo>
                    <a:pt x="322414" y="23088"/>
                  </a:lnTo>
                  <a:lnTo>
                    <a:pt x="322414" y="115150"/>
                  </a:lnTo>
                  <a:lnTo>
                    <a:pt x="314774" y="162425"/>
                  </a:lnTo>
                  <a:lnTo>
                    <a:pt x="293507" y="203519"/>
                  </a:lnTo>
                  <a:lnTo>
                    <a:pt x="261096" y="235947"/>
                  </a:lnTo>
                  <a:lnTo>
                    <a:pt x="220023" y="257226"/>
                  </a:lnTo>
                  <a:lnTo>
                    <a:pt x="172770" y="264871"/>
                  </a:lnTo>
                  <a:lnTo>
                    <a:pt x="258654" y="264871"/>
                  </a:lnTo>
                  <a:lnTo>
                    <a:pt x="294879" y="237307"/>
                  </a:lnTo>
                  <a:lnTo>
                    <a:pt x="321918" y="202326"/>
                  </a:lnTo>
                  <a:lnTo>
                    <a:pt x="339359" y="161055"/>
                  </a:lnTo>
                  <a:lnTo>
                    <a:pt x="345541" y="115150"/>
                  </a:lnTo>
                  <a:lnTo>
                    <a:pt x="345541" y="23088"/>
                  </a:lnTo>
                  <a:close/>
                </a:path>
              </a:pathLst>
            </a:custGeom>
            <a:solidFill>
              <a:srgbClr val="004B9A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" name="object 32"/>
            <p:cNvSpPr/>
            <p:nvPr/>
          </p:nvSpPr>
          <p:spPr>
            <a:xfrm>
              <a:off x="5109932" y="4362235"/>
              <a:ext cx="346075" cy="288290"/>
            </a:xfrm>
            <a:custGeom>
              <a:avLst/>
              <a:gdLst/>
              <a:ahLst/>
              <a:cxnLst/>
              <a:rect l="l" t="t" r="r" b="b"/>
              <a:pathLst>
                <a:path w="346075" h="288289">
                  <a:moveTo>
                    <a:pt x="333959" y="0"/>
                  </a:moveTo>
                  <a:lnTo>
                    <a:pt x="11556" y="0"/>
                  </a:lnTo>
                  <a:lnTo>
                    <a:pt x="5156" y="0"/>
                  </a:lnTo>
                  <a:lnTo>
                    <a:pt x="0" y="5156"/>
                  </a:lnTo>
                  <a:lnTo>
                    <a:pt x="0" y="11544"/>
                  </a:lnTo>
                  <a:lnTo>
                    <a:pt x="0" y="115150"/>
                  </a:lnTo>
                  <a:lnTo>
                    <a:pt x="6182" y="161055"/>
                  </a:lnTo>
                  <a:lnTo>
                    <a:pt x="23622" y="202326"/>
                  </a:lnTo>
                  <a:lnTo>
                    <a:pt x="50661" y="237307"/>
                  </a:lnTo>
                  <a:lnTo>
                    <a:pt x="85639" y="264343"/>
                  </a:lnTo>
                  <a:lnTo>
                    <a:pt x="126895" y="281779"/>
                  </a:lnTo>
                  <a:lnTo>
                    <a:pt x="172770" y="287959"/>
                  </a:lnTo>
                  <a:lnTo>
                    <a:pt x="218645" y="281779"/>
                  </a:lnTo>
                  <a:lnTo>
                    <a:pt x="259902" y="264343"/>
                  </a:lnTo>
                  <a:lnTo>
                    <a:pt x="294879" y="237307"/>
                  </a:lnTo>
                  <a:lnTo>
                    <a:pt x="321918" y="202326"/>
                  </a:lnTo>
                  <a:lnTo>
                    <a:pt x="339359" y="161055"/>
                  </a:lnTo>
                  <a:lnTo>
                    <a:pt x="345541" y="115150"/>
                  </a:lnTo>
                  <a:lnTo>
                    <a:pt x="345541" y="11544"/>
                  </a:lnTo>
                  <a:lnTo>
                    <a:pt x="345541" y="5156"/>
                  </a:lnTo>
                  <a:lnTo>
                    <a:pt x="340398" y="0"/>
                  </a:lnTo>
                  <a:lnTo>
                    <a:pt x="333959" y="0"/>
                  </a:lnTo>
                  <a:close/>
                </a:path>
                <a:path w="346075" h="288289">
                  <a:moveTo>
                    <a:pt x="322414" y="115150"/>
                  </a:moveTo>
                  <a:lnTo>
                    <a:pt x="314774" y="162425"/>
                  </a:lnTo>
                  <a:lnTo>
                    <a:pt x="293507" y="203519"/>
                  </a:lnTo>
                  <a:lnTo>
                    <a:pt x="261096" y="235947"/>
                  </a:lnTo>
                  <a:lnTo>
                    <a:pt x="220023" y="257226"/>
                  </a:lnTo>
                  <a:lnTo>
                    <a:pt x="172770" y="264871"/>
                  </a:lnTo>
                  <a:lnTo>
                    <a:pt x="125523" y="257226"/>
                  </a:lnTo>
                  <a:lnTo>
                    <a:pt x="84450" y="235947"/>
                  </a:lnTo>
                  <a:lnTo>
                    <a:pt x="52037" y="203519"/>
                  </a:lnTo>
                  <a:lnTo>
                    <a:pt x="30768" y="162425"/>
                  </a:lnTo>
                  <a:lnTo>
                    <a:pt x="23126" y="115150"/>
                  </a:lnTo>
                  <a:lnTo>
                    <a:pt x="23126" y="23088"/>
                  </a:lnTo>
                  <a:lnTo>
                    <a:pt x="322414" y="23088"/>
                  </a:lnTo>
                  <a:lnTo>
                    <a:pt x="322414" y="115150"/>
                  </a:lnTo>
                  <a:close/>
                </a:path>
              </a:pathLst>
            </a:custGeom>
            <a:ln w="5130">
              <a:solidFill>
                <a:srgbClr val="004B9A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" name="object 33"/>
            <p:cNvSpPr/>
            <p:nvPr/>
          </p:nvSpPr>
          <p:spPr>
            <a:xfrm>
              <a:off x="5196298" y="4442828"/>
              <a:ext cx="173355" cy="23495"/>
            </a:xfrm>
            <a:custGeom>
              <a:avLst/>
              <a:gdLst/>
              <a:ahLst/>
              <a:cxnLst/>
              <a:rect l="l" t="t" r="r" b="b"/>
              <a:pathLst>
                <a:path w="173354" h="23495">
                  <a:moveTo>
                    <a:pt x="167652" y="0"/>
                  </a:moveTo>
                  <a:lnTo>
                    <a:pt x="5156" y="0"/>
                  </a:lnTo>
                  <a:lnTo>
                    <a:pt x="0" y="5156"/>
                  </a:lnTo>
                  <a:lnTo>
                    <a:pt x="0" y="17932"/>
                  </a:lnTo>
                  <a:lnTo>
                    <a:pt x="5156" y="23164"/>
                  </a:lnTo>
                  <a:lnTo>
                    <a:pt x="11544" y="23164"/>
                  </a:lnTo>
                  <a:lnTo>
                    <a:pt x="167652" y="23164"/>
                  </a:lnTo>
                  <a:lnTo>
                    <a:pt x="172808" y="17932"/>
                  </a:lnTo>
                  <a:lnTo>
                    <a:pt x="172808" y="5156"/>
                  </a:lnTo>
                  <a:lnTo>
                    <a:pt x="167652" y="0"/>
                  </a:lnTo>
                  <a:close/>
                </a:path>
              </a:pathLst>
            </a:custGeom>
            <a:solidFill>
              <a:srgbClr val="004B9A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" name="object 34"/>
            <p:cNvSpPr/>
            <p:nvPr/>
          </p:nvSpPr>
          <p:spPr>
            <a:xfrm>
              <a:off x="5196298" y="4442828"/>
              <a:ext cx="173355" cy="23495"/>
            </a:xfrm>
            <a:custGeom>
              <a:avLst/>
              <a:gdLst/>
              <a:ahLst/>
              <a:cxnLst/>
              <a:rect l="l" t="t" r="r" b="b"/>
              <a:pathLst>
                <a:path w="173354" h="23495">
                  <a:moveTo>
                    <a:pt x="11544" y="23164"/>
                  </a:moveTo>
                  <a:lnTo>
                    <a:pt x="161264" y="23164"/>
                  </a:lnTo>
                  <a:lnTo>
                    <a:pt x="167652" y="23164"/>
                  </a:lnTo>
                  <a:lnTo>
                    <a:pt x="172808" y="17932"/>
                  </a:lnTo>
                  <a:lnTo>
                    <a:pt x="172808" y="11544"/>
                  </a:lnTo>
                  <a:lnTo>
                    <a:pt x="172808" y="5156"/>
                  </a:lnTo>
                  <a:lnTo>
                    <a:pt x="167652" y="0"/>
                  </a:lnTo>
                  <a:lnTo>
                    <a:pt x="161264" y="0"/>
                  </a:lnTo>
                  <a:lnTo>
                    <a:pt x="11544" y="0"/>
                  </a:lnTo>
                  <a:lnTo>
                    <a:pt x="5156" y="0"/>
                  </a:lnTo>
                  <a:lnTo>
                    <a:pt x="0" y="5156"/>
                  </a:lnTo>
                  <a:lnTo>
                    <a:pt x="0" y="11544"/>
                  </a:lnTo>
                  <a:lnTo>
                    <a:pt x="0" y="17932"/>
                  </a:lnTo>
                  <a:lnTo>
                    <a:pt x="5156" y="23164"/>
                  </a:lnTo>
                  <a:lnTo>
                    <a:pt x="11544" y="23164"/>
                  </a:lnTo>
                  <a:close/>
                </a:path>
              </a:pathLst>
            </a:custGeom>
            <a:ln w="5130">
              <a:solidFill>
                <a:srgbClr val="004B9A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" name="object 35"/>
            <p:cNvSpPr/>
            <p:nvPr/>
          </p:nvSpPr>
          <p:spPr>
            <a:xfrm>
              <a:off x="5196298" y="4511878"/>
              <a:ext cx="173355" cy="23495"/>
            </a:xfrm>
            <a:custGeom>
              <a:avLst/>
              <a:gdLst/>
              <a:ahLst/>
              <a:cxnLst/>
              <a:rect l="l" t="t" r="r" b="b"/>
              <a:pathLst>
                <a:path w="173354" h="23495">
                  <a:moveTo>
                    <a:pt x="167652" y="0"/>
                  </a:moveTo>
                  <a:lnTo>
                    <a:pt x="5156" y="0"/>
                  </a:lnTo>
                  <a:lnTo>
                    <a:pt x="0" y="5232"/>
                  </a:lnTo>
                  <a:lnTo>
                    <a:pt x="0" y="18008"/>
                  </a:lnTo>
                  <a:lnTo>
                    <a:pt x="5156" y="23164"/>
                  </a:lnTo>
                  <a:lnTo>
                    <a:pt x="11544" y="23164"/>
                  </a:lnTo>
                  <a:lnTo>
                    <a:pt x="167652" y="23164"/>
                  </a:lnTo>
                  <a:lnTo>
                    <a:pt x="172808" y="18008"/>
                  </a:lnTo>
                  <a:lnTo>
                    <a:pt x="172808" y="5232"/>
                  </a:lnTo>
                  <a:lnTo>
                    <a:pt x="167652" y="0"/>
                  </a:lnTo>
                  <a:close/>
                </a:path>
              </a:pathLst>
            </a:custGeom>
            <a:solidFill>
              <a:srgbClr val="004B9A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" name="object 36"/>
            <p:cNvSpPr/>
            <p:nvPr/>
          </p:nvSpPr>
          <p:spPr>
            <a:xfrm>
              <a:off x="5196298" y="4511878"/>
              <a:ext cx="173355" cy="23495"/>
            </a:xfrm>
            <a:custGeom>
              <a:avLst/>
              <a:gdLst/>
              <a:ahLst/>
              <a:cxnLst/>
              <a:rect l="l" t="t" r="r" b="b"/>
              <a:pathLst>
                <a:path w="173354" h="23495">
                  <a:moveTo>
                    <a:pt x="11544" y="23164"/>
                  </a:moveTo>
                  <a:lnTo>
                    <a:pt x="161264" y="23164"/>
                  </a:lnTo>
                  <a:lnTo>
                    <a:pt x="167652" y="23164"/>
                  </a:lnTo>
                  <a:lnTo>
                    <a:pt x="172808" y="18008"/>
                  </a:lnTo>
                  <a:lnTo>
                    <a:pt x="172808" y="11620"/>
                  </a:lnTo>
                  <a:lnTo>
                    <a:pt x="172808" y="5232"/>
                  </a:lnTo>
                  <a:lnTo>
                    <a:pt x="167652" y="0"/>
                  </a:lnTo>
                  <a:lnTo>
                    <a:pt x="161264" y="0"/>
                  </a:lnTo>
                  <a:lnTo>
                    <a:pt x="11544" y="0"/>
                  </a:lnTo>
                  <a:lnTo>
                    <a:pt x="5156" y="0"/>
                  </a:lnTo>
                  <a:lnTo>
                    <a:pt x="0" y="5232"/>
                  </a:lnTo>
                  <a:lnTo>
                    <a:pt x="0" y="11620"/>
                  </a:lnTo>
                  <a:lnTo>
                    <a:pt x="0" y="18008"/>
                  </a:lnTo>
                  <a:lnTo>
                    <a:pt x="5156" y="23164"/>
                  </a:lnTo>
                  <a:lnTo>
                    <a:pt x="11544" y="23164"/>
                  </a:lnTo>
                  <a:close/>
                </a:path>
              </a:pathLst>
            </a:custGeom>
            <a:ln w="5130">
              <a:solidFill>
                <a:srgbClr val="004B9A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37" name="object 37"/>
            <p:cNvPicPr/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153410" y="4182003"/>
              <a:ext cx="97370" cy="165442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14619" y="4182003"/>
              <a:ext cx="97345" cy="165442"/>
            </a:xfrm>
            <a:prstGeom prst="rect">
              <a:avLst/>
            </a:prstGeom>
          </p:spPr>
        </p:pic>
        <p:sp>
          <p:nvSpPr>
            <p:cNvPr id="39" name="object 39"/>
            <p:cNvSpPr/>
            <p:nvPr/>
          </p:nvSpPr>
          <p:spPr>
            <a:xfrm>
              <a:off x="5270837" y="4669439"/>
              <a:ext cx="23495" cy="259079"/>
            </a:xfrm>
            <a:custGeom>
              <a:avLst/>
              <a:gdLst/>
              <a:ahLst/>
              <a:cxnLst/>
              <a:rect l="l" t="t" r="r" b="b"/>
              <a:pathLst>
                <a:path w="23495" h="259079">
                  <a:moveTo>
                    <a:pt x="23113" y="0"/>
                  </a:moveTo>
                  <a:lnTo>
                    <a:pt x="15494" y="584"/>
                  </a:lnTo>
                  <a:lnTo>
                    <a:pt x="7658" y="584"/>
                  </a:lnTo>
                  <a:lnTo>
                    <a:pt x="0" y="0"/>
                  </a:lnTo>
                  <a:lnTo>
                    <a:pt x="0" y="258635"/>
                  </a:lnTo>
                  <a:lnTo>
                    <a:pt x="23113" y="258635"/>
                  </a:lnTo>
                  <a:lnTo>
                    <a:pt x="23113" y="0"/>
                  </a:lnTo>
                  <a:close/>
                </a:path>
              </a:pathLst>
            </a:custGeom>
            <a:solidFill>
              <a:srgbClr val="004B9A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" name="object 40"/>
            <p:cNvSpPr/>
            <p:nvPr/>
          </p:nvSpPr>
          <p:spPr>
            <a:xfrm>
              <a:off x="5270837" y="4669439"/>
              <a:ext cx="23495" cy="259079"/>
            </a:xfrm>
            <a:custGeom>
              <a:avLst/>
              <a:gdLst/>
              <a:ahLst/>
              <a:cxnLst/>
              <a:rect l="l" t="t" r="r" b="b"/>
              <a:pathLst>
                <a:path w="23495" h="259079">
                  <a:moveTo>
                    <a:pt x="0" y="0"/>
                  </a:moveTo>
                  <a:lnTo>
                    <a:pt x="0" y="258635"/>
                  </a:lnTo>
                  <a:lnTo>
                    <a:pt x="23113" y="258635"/>
                  </a:lnTo>
                  <a:lnTo>
                    <a:pt x="23113" y="0"/>
                  </a:lnTo>
                  <a:lnTo>
                    <a:pt x="19316" y="215"/>
                  </a:lnTo>
                  <a:lnTo>
                    <a:pt x="15494" y="584"/>
                  </a:lnTo>
                  <a:lnTo>
                    <a:pt x="11569" y="584"/>
                  </a:lnTo>
                  <a:lnTo>
                    <a:pt x="7658" y="584"/>
                  </a:lnTo>
                  <a:lnTo>
                    <a:pt x="3848" y="215"/>
                  </a:lnTo>
                  <a:lnTo>
                    <a:pt x="0" y="0"/>
                  </a:lnTo>
                  <a:close/>
                </a:path>
              </a:pathLst>
            </a:custGeom>
            <a:ln w="5130">
              <a:solidFill>
                <a:srgbClr val="004B9A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" name="object 41"/>
            <p:cNvSpPr/>
            <p:nvPr/>
          </p:nvSpPr>
          <p:spPr>
            <a:xfrm>
              <a:off x="5269676" y="4615353"/>
              <a:ext cx="382905" cy="297815"/>
            </a:xfrm>
            <a:custGeom>
              <a:avLst/>
              <a:gdLst/>
              <a:ahLst/>
              <a:cxnLst/>
              <a:rect l="l" t="t" r="r" b="b"/>
              <a:pathLst>
                <a:path w="382904" h="297814">
                  <a:moveTo>
                    <a:pt x="266383" y="0"/>
                  </a:moveTo>
                  <a:lnTo>
                    <a:pt x="186385" y="6822"/>
                  </a:lnTo>
                  <a:lnTo>
                    <a:pt x="121216" y="26221"/>
                  </a:lnTo>
                  <a:lnTo>
                    <a:pt x="79619" y="58802"/>
                  </a:lnTo>
                  <a:lnTo>
                    <a:pt x="56373" y="97172"/>
                  </a:lnTo>
                  <a:lnTo>
                    <a:pt x="46259" y="133938"/>
                  </a:lnTo>
                  <a:lnTo>
                    <a:pt x="44054" y="161708"/>
                  </a:lnTo>
                  <a:lnTo>
                    <a:pt x="44538" y="173091"/>
                  </a:lnTo>
                  <a:lnTo>
                    <a:pt x="45338" y="179402"/>
                  </a:lnTo>
                  <a:lnTo>
                    <a:pt x="50850" y="183835"/>
                  </a:lnTo>
                  <a:lnTo>
                    <a:pt x="63703" y="182463"/>
                  </a:lnTo>
                  <a:lnTo>
                    <a:pt x="68249" y="176723"/>
                  </a:lnTo>
                  <a:lnTo>
                    <a:pt x="67525" y="170335"/>
                  </a:lnTo>
                  <a:lnTo>
                    <a:pt x="67071" y="155483"/>
                  </a:lnTo>
                  <a:lnTo>
                    <a:pt x="88263" y="85423"/>
                  </a:lnTo>
                  <a:lnTo>
                    <a:pt x="125063" y="50675"/>
                  </a:lnTo>
                  <a:lnTo>
                    <a:pt x="189433" y="29758"/>
                  </a:lnTo>
                  <a:lnTo>
                    <a:pt x="249680" y="23947"/>
                  </a:lnTo>
                  <a:lnTo>
                    <a:pt x="297703" y="22900"/>
                  </a:lnTo>
                  <a:lnTo>
                    <a:pt x="333311" y="24740"/>
                  </a:lnTo>
                  <a:lnTo>
                    <a:pt x="356311" y="27587"/>
                  </a:lnTo>
                  <a:lnTo>
                    <a:pt x="348291" y="57733"/>
                  </a:lnTo>
                  <a:lnTo>
                    <a:pt x="333390" y="99584"/>
                  </a:lnTo>
                  <a:lnTo>
                    <a:pt x="310435" y="145724"/>
                  </a:lnTo>
                  <a:lnTo>
                    <a:pt x="278258" y="188742"/>
                  </a:lnTo>
                  <a:lnTo>
                    <a:pt x="235686" y="221224"/>
                  </a:lnTo>
                  <a:lnTo>
                    <a:pt x="163507" y="235695"/>
                  </a:lnTo>
                  <a:lnTo>
                    <a:pt x="122920" y="228435"/>
                  </a:lnTo>
                  <a:lnTo>
                    <a:pt x="73068" y="209120"/>
                  </a:lnTo>
                  <a:lnTo>
                    <a:pt x="66424" y="208190"/>
                  </a:lnTo>
                  <a:lnTo>
                    <a:pt x="17430" y="248513"/>
                  </a:lnTo>
                  <a:lnTo>
                    <a:pt x="0" y="287886"/>
                  </a:lnTo>
                  <a:lnTo>
                    <a:pt x="3124" y="294490"/>
                  </a:lnTo>
                  <a:lnTo>
                    <a:pt x="10452" y="297106"/>
                  </a:lnTo>
                  <a:lnTo>
                    <a:pt x="17792" y="297246"/>
                  </a:lnTo>
                  <a:lnTo>
                    <a:pt x="22250" y="294350"/>
                  </a:lnTo>
                  <a:lnTo>
                    <a:pt x="23914" y="289626"/>
                  </a:lnTo>
                  <a:lnTo>
                    <a:pt x="30045" y="274761"/>
                  </a:lnTo>
                  <a:lnTo>
                    <a:pt x="39168" y="257225"/>
                  </a:lnTo>
                  <a:lnTo>
                    <a:pt x="50122" y="241513"/>
                  </a:lnTo>
                  <a:lnTo>
                    <a:pt x="61747" y="232120"/>
                  </a:lnTo>
                  <a:lnTo>
                    <a:pt x="64503" y="230964"/>
                  </a:lnTo>
                  <a:lnTo>
                    <a:pt x="66865" y="231028"/>
                  </a:lnTo>
                  <a:lnTo>
                    <a:pt x="69405" y="232260"/>
                  </a:lnTo>
                  <a:lnTo>
                    <a:pt x="118007" y="251086"/>
                  </a:lnTo>
                  <a:lnTo>
                    <a:pt x="163795" y="258966"/>
                  </a:lnTo>
                  <a:lnTo>
                    <a:pt x="206615" y="255872"/>
                  </a:lnTo>
                  <a:lnTo>
                    <a:pt x="246316" y="241772"/>
                  </a:lnTo>
                  <a:lnTo>
                    <a:pt x="292876" y="207018"/>
                  </a:lnTo>
                  <a:lnTo>
                    <a:pt x="327977" y="161793"/>
                  </a:lnTo>
                  <a:lnTo>
                    <a:pt x="353002" y="113307"/>
                  </a:lnTo>
                  <a:lnTo>
                    <a:pt x="369332" y="68772"/>
                  </a:lnTo>
                  <a:lnTo>
                    <a:pt x="381431" y="20398"/>
                  </a:lnTo>
                  <a:lnTo>
                    <a:pt x="382422" y="14518"/>
                  </a:lnTo>
                  <a:lnTo>
                    <a:pt x="378790" y="8778"/>
                  </a:lnTo>
                  <a:lnTo>
                    <a:pt x="372986" y="7254"/>
                  </a:lnTo>
                  <a:lnTo>
                    <a:pt x="359781" y="4647"/>
                  </a:lnTo>
                  <a:lnTo>
                    <a:pt x="324215" y="752"/>
                  </a:lnTo>
                  <a:lnTo>
                    <a:pt x="266383" y="0"/>
                  </a:lnTo>
                  <a:close/>
                </a:path>
              </a:pathLst>
            </a:custGeom>
            <a:solidFill>
              <a:srgbClr val="004B9A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" name="object 42"/>
            <p:cNvSpPr/>
            <p:nvPr/>
          </p:nvSpPr>
          <p:spPr>
            <a:xfrm>
              <a:off x="5269676" y="4615353"/>
              <a:ext cx="382905" cy="297815"/>
            </a:xfrm>
            <a:custGeom>
              <a:avLst/>
              <a:gdLst/>
              <a:ahLst/>
              <a:cxnLst/>
              <a:rect l="l" t="t" r="r" b="b"/>
              <a:pathLst>
                <a:path w="382904" h="297814">
                  <a:moveTo>
                    <a:pt x="372986" y="7254"/>
                  </a:moveTo>
                  <a:lnTo>
                    <a:pt x="359781" y="4647"/>
                  </a:lnTo>
                  <a:lnTo>
                    <a:pt x="324215" y="752"/>
                  </a:lnTo>
                  <a:lnTo>
                    <a:pt x="266383" y="0"/>
                  </a:lnTo>
                  <a:lnTo>
                    <a:pt x="186385" y="6822"/>
                  </a:lnTo>
                  <a:lnTo>
                    <a:pt x="121216" y="26221"/>
                  </a:lnTo>
                  <a:lnTo>
                    <a:pt x="79619" y="58802"/>
                  </a:lnTo>
                  <a:lnTo>
                    <a:pt x="56373" y="97172"/>
                  </a:lnTo>
                  <a:lnTo>
                    <a:pt x="46259" y="133938"/>
                  </a:lnTo>
                  <a:lnTo>
                    <a:pt x="44054" y="161708"/>
                  </a:lnTo>
                  <a:lnTo>
                    <a:pt x="44538" y="173091"/>
                  </a:lnTo>
                  <a:lnTo>
                    <a:pt x="45338" y="179402"/>
                  </a:lnTo>
                  <a:lnTo>
                    <a:pt x="50850" y="183835"/>
                  </a:lnTo>
                  <a:lnTo>
                    <a:pt x="57391" y="183187"/>
                  </a:lnTo>
                  <a:lnTo>
                    <a:pt x="63703" y="182463"/>
                  </a:lnTo>
                  <a:lnTo>
                    <a:pt x="68249" y="176723"/>
                  </a:lnTo>
                  <a:lnTo>
                    <a:pt x="67525" y="170335"/>
                  </a:lnTo>
                  <a:lnTo>
                    <a:pt x="67071" y="155483"/>
                  </a:lnTo>
                  <a:lnTo>
                    <a:pt x="88263" y="85423"/>
                  </a:lnTo>
                  <a:lnTo>
                    <a:pt x="125063" y="50675"/>
                  </a:lnTo>
                  <a:lnTo>
                    <a:pt x="189433" y="29758"/>
                  </a:lnTo>
                  <a:lnTo>
                    <a:pt x="249680" y="23947"/>
                  </a:lnTo>
                  <a:lnTo>
                    <a:pt x="297703" y="22900"/>
                  </a:lnTo>
                  <a:lnTo>
                    <a:pt x="333311" y="24740"/>
                  </a:lnTo>
                  <a:lnTo>
                    <a:pt x="356311" y="27587"/>
                  </a:lnTo>
                  <a:lnTo>
                    <a:pt x="348291" y="57733"/>
                  </a:lnTo>
                  <a:lnTo>
                    <a:pt x="333390" y="99584"/>
                  </a:lnTo>
                  <a:lnTo>
                    <a:pt x="310435" y="145724"/>
                  </a:lnTo>
                  <a:lnTo>
                    <a:pt x="278258" y="188742"/>
                  </a:lnTo>
                  <a:lnTo>
                    <a:pt x="235686" y="221224"/>
                  </a:lnTo>
                  <a:lnTo>
                    <a:pt x="163507" y="235695"/>
                  </a:lnTo>
                  <a:lnTo>
                    <a:pt x="122920" y="228435"/>
                  </a:lnTo>
                  <a:lnTo>
                    <a:pt x="79527" y="211495"/>
                  </a:lnTo>
                  <a:lnTo>
                    <a:pt x="73068" y="209120"/>
                  </a:lnTo>
                  <a:lnTo>
                    <a:pt x="66424" y="208190"/>
                  </a:lnTo>
                  <a:lnTo>
                    <a:pt x="59689" y="208713"/>
                  </a:lnTo>
                  <a:lnTo>
                    <a:pt x="52958" y="210695"/>
                  </a:lnTo>
                  <a:lnTo>
                    <a:pt x="17430" y="248513"/>
                  </a:lnTo>
                  <a:lnTo>
                    <a:pt x="0" y="287886"/>
                  </a:lnTo>
                  <a:lnTo>
                    <a:pt x="3124" y="294490"/>
                  </a:lnTo>
                  <a:lnTo>
                    <a:pt x="9182" y="296674"/>
                  </a:lnTo>
                  <a:lnTo>
                    <a:pt x="10452" y="297106"/>
                  </a:lnTo>
                  <a:lnTo>
                    <a:pt x="11760" y="297246"/>
                  </a:lnTo>
                  <a:lnTo>
                    <a:pt x="13030" y="297246"/>
                  </a:lnTo>
                  <a:lnTo>
                    <a:pt x="17792" y="297246"/>
                  </a:lnTo>
                  <a:lnTo>
                    <a:pt x="22250" y="294350"/>
                  </a:lnTo>
                  <a:lnTo>
                    <a:pt x="23914" y="289626"/>
                  </a:lnTo>
                  <a:lnTo>
                    <a:pt x="30045" y="274761"/>
                  </a:lnTo>
                  <a:lnTo>
                    <a:pt x="39168" y="257225"/>
                  </a:lnTo>
                  <a:lnTo>
                    <a:pt x="50122" y="241513"/>
                  </a:lnTo>
                  <a:lnTo>
                    <a:pt x="61747" y="232120"/>
                  </a:lnTo>
                  <a:lnTo>
                    <a:pt x="64503" y="230964"/>
                  </a:lnTo>
                  <a:lnTo>
                    <a:pt x="66865" y="231028"/>
                  </a:lnTo>
                  <a:lnTo>
                    <a:pt x="69405" y="232260"/>
                  </a:lnTo>
                  <a:lnTo>
                    <a:pt x="118007" y="251086"/>
                  </a:lnTo>
                  <a:lnTo>
                    <a:pt x="163795" y="258966"/>
                  </a:lnTo>
                  <a:lnTo>
                    <a:pt x="206615" y="255872"/>
                  </a:lnTo>
                  <a:lnTo>
                    <a:pt x="246316" y="241772"/>
                  </a:lnTo>
                  <a:lnTo>
                    <a:pt x="292876" y="207018"/>
                  </a:lnTo>
                  <a:lnTo>
                    <a:pt x="327977" y="161793"/>
                  </a:lnTo>
                  <a:lnTo>
                    <a:pt x="353002" y="113307"/>
                  </a:lnTo>
                  <a:lnTo>
                    <a:pt x="369332" y="68772"/>
                  </a:lnTo>
                  <a:lnTo>
                    <a:pt x="381431" y="20398"/>
                  </a:lnTo>
                  <a:lnTo>
                    <a:pt x="382422" y="14518"/>
                  </a:lnTo>
                  <a:lnTo>
                    <a:pt x="378790" y="8778"/>
                  </a:lnTo>
                  <a:lnTo>
                    <a:pt x="372986" y="7254"/>
                  </a:lnTo>
                  <a:close/>
                </a:path>
              </a:pathLst>
            </a:custGeom>
            <a:ln w="5130">
              <a:solidFill>
                <a:srgbClr val="004B9A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3" name="object 43"/>
            <p:cNvSpPr/>
            <p:nvPr/>
          </p:nvSpPr>
          <p:spPr>
            <a:xfrm>
              <a:off x="5269525" y="4699935"/>
              <a:ext cx="255270" cy="192405"/>
            </a:xfrm>
            <a:custGeom>
              <a:avLst/>
              <a:gdLst/>
              <a:ahLst/>
              <a:cxnLst/>
              <a:rect l="l" t="t" r="r" b="b"/>
              <a:pathLst>
                <a:path w="255270" h="192404">
                  <a:moveTo>
                    <a:pt x="244360" y="0"/>
                  </a:moveTo>
                  <a:lnTo>
                    <a:pt x="167312" y="33483"/>
                  </a:lnTo>
                  <a:lnTo>
                    <a:pt x="109248" y="69886"/>
                  </a:lnTo>
                  <a:lnTo>
                    <a:pt x="63988" y="106765"/>
                  </a:lnTo>
                  <a:lnTo>
                    <a:pt x="31386" y="139506"/>
                  </a:lnTo>
                  <a:lnTo>
                    <a:pt x="3568" y="174116"/>
                  </a:lnTo>
                  <a:lnTo>
                    <a:pt x="0" y="179412"/>
                  </a:lnTo>
                  <a:lnTo>
                    <a:pt x="1460" y="186601"/>
                  </a:lnTo>
                  <a:lnTo>
                    <a:pt x="8712" y="191465"/>
                  </a:lnTo>
                  <a:lnTo>
                    <a:pt x="10972" y="192125"/>
                  </a:lnTo>
                  <a:lnTo>
                    <a:pt x="16916" y="192125"/>
                  </a:lnTo>
                  <a:lnTo>
                    <a:pt x="20548" y="190309"/>
                  </a:lnTo>
                  <a:lnTo>
                    <a:pt x="29349" y="178089"/>
                  </a:lnTo>
                  <a:lnTo>
                    <a:pt x="48214" y="155709"/>
                  </a:lnTo>
                  <a:lnTo>
                    <a:pt x="79359" y="124469"/>
                  </a:lnTo>
                  <a:lnTo>
                    <a:pt x="122735" y="89006"/>
                  </a:lnTo>
                  <a:lnTo>
                    <a:pt x="178297" y="53958"/>
                  </a:lnTo>
                  <a:lnTo>
                    <a:pt x="245999" y="23964"/>
                  </a:lnTo>
                  <a:lnTo>
                    <a:pt x="252056" y="21856"/>
                  </a:lnTo>
                  <a:lnTo>
                    <a:pt x="255181" y="15252"/>
                  </a:lnTo>
                  <a:lnTo>
                    <a:pt x="253072" y="9220"/>
                  </a:lnTo>
                  <a:lnTo>
                    <a:pt x="250964" y="3187"/>
                  </a:lnTo>
                  <a:lnTo>
                    <a:pt x="244360" y="0"/>
                  </a:lnTo>
                  <a:close/>
                </a:path>
              </a:pathLst>
            </a:custGeom>
            <a:solidFill>
              <a:srgbClr val="004B9A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4" name="object 44"/>
            <p:cNvSpPr/>
            <p:nvPr/>
          </p:nvSpPr>
          <p:spPr>
            <a:xfrm>
              <a:off x="5269525" y="4699935"/>
              <a:ext cx="255270" cy="192405"/>
            </a:xfrm>
            <a:custGeom>
              <a:avLst/>
              <a:gdLst/>
              <a:ahLst/>
              <a:cxnLst/>
              <a:rect l="l" t="t" r="r" b="b"/>
              <a:pathLst>
                <a:path w="255270" h="192404">
                  <a:moveTo>
                    <a:pt x="253072" y="9220"/>
                  </a:moveTo>
                  <a:lnTo>
                    <a:pt x="250964" y="3187"/>
                  </a:lnTo>
                  <a:lnTo>
                    <a:pt x="244360" y="0"/>
                  </a:lnTo>
                  <a:lnTo>
                    <a:pt x="238328" y="2171"/>
                  </a:lnTo>
                  <a:lnTo>
                    <a:pt x="167312" y="33483"/>
                  </a:lnTo>
                  <a:lnTo>
                    <a:pt x="109248" y="69886"/>
                  </a:lnTo>
                  <a:lnTo>
                    <a:pt x="63988" y="106765"/>
                  </a:lnTo>
                  <a:lnTo>
                    <a:pt x="31386" y="139506"/>
                  </a:lnTo>
                  <a:lnTo>
                    <a:pt x="3568" y="174116"/>
                  </a:lnTo>
                  <a:lnTo>
                    <a:pt x="0" y="179412"/>
                  </a:lnTo>
                  <a:lnTo>
                    <a:pt x="1460" y="186601"/>
                  </a:lnTo>
                  <a:lnTo>
                    <a:pt x="6756" y="190157"/>
                  </a:lnTo>
                  <a:lnTo>
                    <a:pt x="8712" y="191465"/>
                  </a:lnTo>
                  <a:lnTo>
                    <a:pt x="10972" y="192125"/>
                  </a:lnTo>
                  <a:lnTo>
                    <a:pt x="13182" y="192125"/>
                  </a:lnTo>
                  <a:lnTo>
                    <a:pt x="16916" y="192125"/>
                  </a:lnTo>
                  <a:lnTo>
                    <a:pt x="20548" y="190309"/>
                  </a:lnTo>
                  <a:lnTo>
                    <a:pt x="22809" y="186969"/>
                  </a:lnTo>
                  <a:lnTo>
                    <a:pt x="29349" y="178089"/>
                  </a:lnTo>
                  <a:lnTo>
                    <a:pt x="79359" y="124469"/>
                  </a:lnTo>
                  <a:lnTo>
                    <a:pt x="122735" y="89006"/>
                  </a:lnTo>
                  <a:lnTo>
                    <a:pt x="178297" y="53958"/>
                  </a:lnTo>
                  <a:lnTo>
                    <a:pt x="245999" y="23964"/>
                  </a:lnTo>
                  <a:lnTo>
                    <a:pt x="252056" y="21856"/>
                  </a:lnTo>
                  <a:lnTo>
                    <a:pt x="255181" y="15252"/>
                  </a:lnTo>
                  <a:lnTo>
                    <a:pt x="253072" y="9220"/>
                  </a:lnTo>
                  <a:close/>
                </a:path>
              </a:pathLst>
            </a:custGeom>
            <a:ln w="5130">
              <a:solidFill>
                <a:srgbClr val="004B9A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5" name="object 45"/>
            <p:cNvSpPr/>
            <p:nvPr/>
          </p:nvSpPr>
          <p:spPr>
            <a:xfrm>
              <a:off x="4911025" y="4437408"/>
              <a:ext cx="360680" cy="415290"/>
            </a:xfrm>
            <a:custGeom>
              <a:avLst/>
              <a:gdLst/>
              <a:ahLst/>
              <a:cxnLst/>
              <a:rect l="l" t="t" r="r" b="b"/>
              <a:pathLst>
                <a:path w="360679" h="415289">
                  <a:moveTo>
                    <a:pt x="23628" y="0"/>
                  </a:moveTo>
                  <a:lnTo>
                    <a:pt x="11074" y="45"/>
                  </a:lnTo>
                  <a:lnTo>
                    <a:pt x="4826" y="413"/>
                  </a:lnTo>
                  <a:lnTo>
                    <a:pt x="0" y="5645"/>
                  </a:lnTo>
                  <a:lnTo>
                    <a:pt x="923" y="27718"/>
                  </a:lnTo>
                  <a:lnTo>
                    <a:pt x="12360" y="112307"/>
                  </a:lnTo>
                  <a:lnTo>
                    <a:pt x="26825" y="168921"/>
                  </a:lnTo>
                  <a:lnTo>
                    <a:pt x="49663" y="226990"/>
                  </a:lnTo>
                  <a:lnTo>
                    <a:pt x="82778" y="280447"/>
                  </a:lnTo>
                  <a:lnTo>
                    <a:pt x="128079" y="323221"/>
                  </a:lnTo>
                  <a:lnTo>
                    <a:pt x="170955" y="344502"/>
                  </a:lnTo>
                  <a:lnTo>
                    <a:pt x="218857" y="353438"/>
                  </a:lnTo>
                  <a:lnTo>
                    <a:pt x="271595" y="350025"/>
                  </a:lnTo>
                  <a:lnTo>
                    <a:pt x="328980" y="334258"/>
                  </a:lnTo>
                  <a:lnTo>
                    <a:pt x="334695" y="332162"/>
                  </a:lnTo>
                  <a:lnTo>
                    <a:pt x="337693" y="333394"/>
                  </a:lnTo>
                  <a:lnTo>
                    <a:pt x="354985" y="367773"/>
                  </a:lnTo>
                  <a:lnTo>
                    <a:pt x="359816" y="414280"/>
                  </a:lnTo>
                  <a:lnTo>
                    <a:pt x="360108" y="415220"/>
                  </a:lnTo>
                  <a:lnTo>
                    <a:pt x="360108" y="322866"/>
                  </a:lnTo>
                  <a:lnTo>
                    <a:pt x="355701" y="317710"/>
                  </a:lnTo>
                  <a:lnTo>
                    <a:pt x="353060" y="315894"/>
                  </a:lnTo>
                  <a:lnTo>
                    <a:pt x="347375" y="312709"/>
                  </a:lnTo>
                  <a:lnTo>
                    <a:pt x="340104" y="310494"/>
                  </a:lnTo>
                  <a:lnTo>
                    <a:pt x="331287" y="310145"/>
                  </a:lnTo>
                  <a:lnTo>
                    <a:pt x="320967" y="312553"/>
                  </a:lnTo>
                  <a:lnTo>
                    <a:pt x="269097" y="326959"/>
                  </a:lnTo>
                  <a:lnTo>
                    <a:pt x="221737" y="330341"/>
                  </a:lnTo>
                  <a:lnTo>
                    <a:pt x="179036" y="322724"/>
                  </a:lnTo>
                  <a:lnTo>
                    <a:pt x="141147" y="304133"/>
                  </a:lnTo>
                  <a:lnTo>
                    <a:pt x="104475" y="270353"/>
                  </a:lnTo>
                  <a:lnTo>
                    <a:pt x="76303" y="227856"/>
                  </a:lnTo>
                  <a:lnTo>
                    <a:pt x="55515" y="180601"/>
                  </a:lnTo>
                  <a:lnTo>
                    <a:pt x="40996" y="132549"/>
                  </a:lnTo>
                  <a:lnTo>
                    <a:pt x="31629" y="87660"/>
                  </a:lnTo>
                  <a:lnTo>
                    <a:pt x="26299" y="49893"/>
                  </a:lnTo>
                  <a:lnTo>
                    <a:pt x="23888" y="23209"/>
                  </a:lnTo>
                  <a:lnTo>
                    <a:pt x="46559" y="24684"/>
                  </a:lnTo>
                  <a:lnTo>
                    <a:pt x="80792" y="29104"/>
                  </a:lnTo>
                  <a:lnTo>
                    <a:pt x="126153" y="37945"/>
                  </a:lnTo>
                  <a:lnTo>
                    <a:pt x="182206" y="52686"/>
                  </a:lnTo>
                  <a:lnTo>
                    <a:pt x="181559" y="44342"/>
                  </a:lnTo>
                  <a:lnTo>
                    <a:pt x="181559" y="28366"/>
                  </a:lnTo>
                  <a:lnTo>
                    <a:pt x="109640" y="10687"/>
                  </a:lnTo>
                  <a:lnTo>
                    <a:pt x="56740" y="2389"/>
                  </a:lnTo>
                  <a:lnTo>
                    <a:pt x="23628" y="0"/>
                  </a:lnTo>
                  <a:close/>
                </a:path>
              </a:pathLst>
            </a:custGeom>
            <a:solidFill>
              <a:srgbClr val="004B9A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6" name="object 46"/>
            <p:cNvSpPr/>
            <p:nvPr/>
          </p:nvSpPr>
          <p:spPr>
            <a:xfrm>
              <a:off x="4911025" y="4437408"/>
              <a:ext cx="360680" cy="415290"/>
            </a:xfrm>
            <a:custGeom>
              <a:avLst/>
              <a:gdLst/>
              <a:ahLst/>
              <a:cxnLst/>
              <a:rect l="l" t="t" r="r" b="b"/>
              <a:pathLst>
                <a:path w="360679" h="415289">
                  <a:moveTo>
                    <a:pt x="353060" y="315894"/>
                  </a:moveTo>
                  <a:lnTo>
                    <a:pt x="347375" y="312709"/>
                  </a:lnTo>
                  <a:lnTo>
                    <a:pt x="340104" y="310494"/>
                  </a:lnTo>
                  <a:lnTo>
                    <a:pt x="331287" y="310145"/>
                  </a:lnTo>
                  <a:lnTo>
                    <a:pt x="320967" y="312553"/>
                  </a:lnTo>
                  <a:lnTo>
                    <a:pt x="269097" y="326959"/>
                  </a:lnTo>
                  <a:lnTo>
                    <a:pt x="221737" y="330341"/>
                  </a:lnTo>
                  <a:lnTo>
                    <a:pt x="179036" y="322724"/>
                  </a:lnTo>
                  <a:lnTo>
                    <a:pt x="141147" y="304133"/>
                  </a:lnTo>
                  <a:lnTo>
                    <a:pt x="104475" y="270353"/>
                  </a:lnTo>
                  <a:lnTo>
                    <a:pt x="76303" y="227856"/>
                  </a:lnTo>
                  <a:lnTo>
                    <a:pt x="55515" y="180601"/>
                  </a:lnTo>
                  <a:lnTo>
                    <a:pt x="40996" y="132549"/>
                  </a:lnTo>
                  <a:lnTo>
                    <a:pt x="31629" y="87660"/>
                  </a:lnTo>
                  <a:lnTo>
                    <a:pt x="26299" y="49893"/>
                  </a:lnTo>
                  <a:lnTo>
                    <a:pt x="23888" y="23209"/>
                  </a:lnTo>
                  <a:lnTo>
                    <a:pt x="46559" y="24684"/>
                  </a:lnTo>
                  <a:lnTo>
                    <a:pt x="80792" y="29104"/>
                  </a:lnTo>
                  <a:lnTo>
                    <a:pt x="126153" y="37945"/>
                  </a:lnTo>
                  <a:lnTo>
                    <a:pt x="182206" y="52686"/>
                  </a:lnTo>
                  <a:lnTo>
                    <a:pt x="181927" y="48482"/>
                  </a:lnTo>
                  <a:lnTo>
                    <a:pt x="181559" y="44342"/>
                  </a:lnTo>
                  <a:lnTo>
                    <a:pt x="181559" y="39986"/>
                  </a:lnTo>
                  <a:lnTo>
                    <a:pt x="181559" y="28366"/>
                  </a:lnTo>
                  <a:lnTo>
                    <a:pt x="109640" y="10687"/>
                  </a:lnTo>
                  <a:lnTo>
                    <a:pt x="56740" y="2389"/>
                  </a:lnTo>
                  <a:lnTo>
                    <a:pt x="23628" y="0"/>
                  </a:lnTo>
                  <a:lnTo>
                    <a:pt x="11074" y="45"/>
                  </a:lnTo>
                  <a:lnTo>
                    <a:pt x="4826" y="413"/>
                  </a:lnTo>
                  <a:lnTo>
                    <a:pt x="0" y="5645"/>
                  </a:lnTo>
                  <a:lnTo>
                    <a:pt x="139" y="11881"/>
                  </a:lnTo>
                  <a:lnTo>
                    <a:pt x="4362" y="63216"/>
                  </a:lnTo>
                  <a:lnTo>
                    <a:pt x="12360" y="112307"/>
                  </a:lnTo>
                  <a:lnTo>
                    <a:pt x="26825" y="168921"/>
                  </a:lnTo>
                  <a:lnTo>
                    <a:pt x="49663" y="226990"/>
                  </a:lnTo>
                  <a:lnTo>
                    <a:pt x="82778" y="280447"/>
                  </a:lnTo>
                  <a:lnTo>
                    <a:pt x="128079" y="323221"/>
                  </a:lnTo>
                  <a:lnTo>
                    <a:pt x="170955" y="344502"/>
                  </a:lnTo>
                  <a:lnTo>
                    <a:pt x="218857" y="353438"/>
                  </a:lnTo>
                  <a:lnTo>
                    <a:pt x="271595" y="350025"/>
                  </a:lnTo>
                  <a:lnTo>
                    <a:pt x="328980" y="334258"/>
                  </a:lnTo>
                  <a:lnTo>
                    <a:pt x="334695" y="332162"/>
                  </a:lnTo>
                  <a:lnTo>
                    <a:pt x="337693" y="333394"/>
                  </a:lnTo>
                  <a:lnTo>
                    <a:pt x="354985" y="367773"/>
                  </a:lnTo>
                  <a:lnTo>
                    <a:pt x="359816" y="413772"/>
                  </a:lnTo>
                  <a:lnTo>
                    <a:pt x="359816" y="414280"/>
                  </a:lnTo>
                  <a:lnTo>
                    <a:pt x="360057" y="414712"/>
                  </a:lnTo>
                  <a:lnTo>
                    <a:pt x="360108" y="415220"/>
                  </a:lnTo>
                  <a:lnTo>
                    <a:pt x="360108" y="322866"/>
                  </a:lnTo>
                  <a:lnTo>
                    <a:pt x="357924" y="320326"/>
                  </a:lnTo>
                  <a:lnTo>
                    <a:pt x="355701" y="317710"/>
                  </a:lnTo>
                  <a:lnTo>
                    <a:pt x="353060" y="315894"/>
                  </a:lnTo>
                  <a:close/>
                </a:path>
              </a:pathLst>
            </a:custGeom>
            <a:ln w="5130">
              <a:solidFill>
                <a:srgbClr val="004B9A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47" name="object 47"/>
            <p:cNvPicPr/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954526" y="4671004"/>
              <a:ext cx="166471" cy="166471"/>
            </a:xfrm>
            <a:prstGeom prst="rect">
              <a:avLst/>
            </a:prstGeom>
          </p:spPr>
        </p:pic>
      </p:grpSp>
      <p:sp>
        <p:nvSpPr>
          <p:cNvPr id="48" name="object 48"/>
          <p:cNvSpPr txBox="1">
            <a:spLocks noGrp="1"/>
          </p:cNvSpPr>
          <p:nvPr>
            <p:ph type="sldNum" sz="quarter" idx="4294967295"/>
          </p:nvPr>
        </p:nvSpPr>
        <p:spPr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38100" marR="0" lvl="0" indent="0" defTabSz="914400" eaLnBrk="1" fontAlgn="auto" latinLnBrk="0" hangingPunct="1">
              <a:lnSpc>
                <a:spcPct val="100000"/>
              </a:lnSpc>
              <a:spcBef>
                <a:spcPts val="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1D60167-4931-47E6-BA6A-407CBD079E47}" type="slidenum">
              <a:rPr kumimoji="0" sz="1000" b="0" i="0" u="none" strike="noStrike" kern="0" cap="none" spc="-2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KO Bank Polski Rg"/>
              </a:rPr>
              <a:pPr marL="38100" marR="0" lvl="0" indent="0" defTabSz="914400" eaLnBrk="1" fontAlgn="auto" latinLnBrk="0" hangingPunct="1">
                <a:lnSpc>
                  <a:spcPct val="100000"/>
                </a:lnSpc>
                <a:spcBef>
                  <a:spcPts val="5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sz="1000" b="0" i="0" u="none" strike="noStrike" kern="0" cap="none" spc="-25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KO Bank Polski Rg"/>
            </a:endParaRPr>
          </a:p>
        </p:txBody>
      </p:sp>
    </p:spTree>
    <p:extLst>
      <p:ext uri="{BB962C8B-B14F-4D97-AF65-F5344CB8AC3E}">
        <p14:creationId xmlns:p14="http://schemas.microsoft.com/office/powerpoint/2010/main" val="1014516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911336" y="2360996"/>
            <a:ext cx="21590" cy="1453515"/>
            <a:chOff x="2911336" y="2360996"/>
            <a:chExt cx="21590" cy="1453515"/>
          </a:xfrm>
        </p:grpSpPr>
        <p:sp>
          <p:nvSpPr>
            <p:cNvPr id="3" name="object 3"/>
            <p:cNvSpPr/>
            <p:nvPr/>
          </p:nvSpPr>
          <p:spPr>
            <a:xfrm>
              <a:off x="2921922" y="2392635"/>
              <a:ext cx="0" cy="1369060"/>
            </a:xfrm>
            <a:custGeom>
              <a:avLst/>
              <a:gdLst/>
              <a:ahLst/>
              <a:cxnLst/>
              <a:rect l="l" t="t" r="r" b="b"/>
              <a:pathLst>
                <a:path h="1369060">
                  <a:moveTo>
                    <a:pt x="0" y="1368679"/>
                  </a:moveTo>
                  <a:lnTo>
                    <a:pt x="0" y="0"/>
                  </a:lnTo>
                </a:path>
              </a:pathLst>
            </a:custGeom>
            <a:ln w="21170">
              <a:solidFill>
                <a:srgbClr val="B1B1B2"/>
              </a:solidFill>
              <a:prstDash val="dot"/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" name="object 4"/>
            <p:cNvSpPr/>
            <p:nvPr/>
          </p:nvSpPr>
          <p:spPr>
            <a:xfrm>
              <a:off x="2911335" y="2361005"/>
              <a:ext cx="21590" cy="1453515"/>
            </a:xfrm>
            <a:custGeom>
              <a:avLst/>
              <a:gdLst/>
              <a:ahLst/>
              <a:cxnLst/>
              <a:rect l="l" t="t" r="r" b="b"/>
              <a:pathLst>
                <a:path w="21589" h="1453514">
                  <a:moveTo>
                    <a:pt x="21170" y="1442427"/>
                  </a:moveTo>
                  <a:lnTo>
                    <a:pt x="18059" y="1434947"/>
                  </a:lnTo>
                  <a:lnTo>
                    <a:pt x="10579" y="1431848"/>
                  </a:lnTo>
                  <a:lnTo>
                    <a:pt x="3098" y="1434947"/>
                  </a:lnTo>
                  <a:lnTo>
                    <a:pt x="0" y="1442427"/>
                  </a:lnTo>
                  <a:lnTo>
                    <a:pt x="3098" y="1449920"/>
                  </a:lnTo>
                  <a:lnTo>
                    <a:pt x="10579" y="1453019"/>
                  </a:lnTo>
                  <a:lnTo>
                    <a:pt x="18059" y="1449920"/>
                  </a:lnTo>
                  <a:lnTo>
                    <a:pt x="21170" y="1442427"/>
                  </a:lnTo>
                  <a:close/>
                </a:path>
                <a:path w="21589" h="1453514">
                  <a:moveTo>
                    <a:pt x="21170" y="10579"/>
                  </a:moveTo>
                  <a:lnTo>
                    <a:pt x="18059" y="3098"/>
                  </a:lnTo>
                  <a:lnTo>
                    <a:pt x="10579" y="0"/>
                  </a:lnTo>
                  <a:lnTo>
                    <a:pt x="3098" y="3098"/>
                  </a:lnTo>
                  <a:lnTo>
                    <a:pt x="0" y="10579"/>
                  </a:lnTo>
                  <a:lnTo>
                    <a:pt x="3098" y="18072"/>
                  </a:lnTo>
                  <a:lnTo>
                    <a:pt x="10579" y="21170"/>
                  </a:lnTo>
                  <a:lnTo>
                    <a:pt x="18059" y="18072"/>
                  </a:lnTo>
                  <a:lnTo>
                    <a:pt x="21170" y="10579"/>
                  </a:lnTo>
                  <a:close/>
                </a:path>
              </a:pathLst>
            </a:custGeom>
            <a:solidFill>
              <a:srgbClr val="B1B1B2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5" name="object 5"/>
          <p:cNvGrpSpPr/>
          <p:nvPr/>
        </p:nvGrpSpPr>
        <p:grpSpPr>
          <a:xfrm>
            <a:off x="8292338" y="2277984"/>
            <a:ext cx="21590" cy="1546860"/>
            <a:chOff x="8292338" y="2277984"/>
            <a:chExt cx="21590" cy="1546860"/>
          </a:xfrm>
        </p:grpSpPr>
        <p:sp>
          <p:nvSpPr>
            <p:cNvPr id="6" name="object 6"/>
            <p:cNvSpPr/>
            <p:nvPr/>
          </p:nvSpPr>
          <p:spPr>
            <a:xfrm>
              <a:off x="8302923" y="2309757"/>
              <a:ext cx="0" cy="1462405"/>
            </a:xfrm>
            <a:custGeom>
              <a:avLst/>
              <a:gdLst/>
              <a:ahLst/>
              <a:cxnLst/>
              <a:rect l="l" t="t" r="r" b="b"/>
              <a:pathLst>
                <a:path h="1462404">
                  <a:moveTo>
                    <a:pt x="0" y="1461884"/>
                  </a:moveTo>
                  <a:lnTo>
                    <a:pt x="0" y="0"/>
                  </a:lnTo>
                </a:path>
              </a:pathLst>
            </a:custGeom>
            <a:ln w="21170">
              <a:solidFill>
                <a:srgbClr val="AC8120"/>
              </a:solidFill>
              <a:prstDash val="dot"/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" name="object 7"/>
            <p:cNvSpPr/>
            <p:nvPr/>
          </p:nvSpPr>
          <p:spPr>
            <a:xfrm>
              <a:off x="8292338" y="2277986"/>
              <a:ext cx="21590" cy="1546860"/>
            </a:xfrm>
            <a:custGeom>
              <a:avLst/>
              <a:gdLst/>
              <a:ahLst/>
              <a:cxnLst/>
              <a:rect l="l" t="t" r="r" b="b"/>
              <a:pathLst>
                <a:path w="21590" h="1546860">
                  <a:moveTo>
                    <a:pt x="21170" y="1536039"/>
                  </a:moveTo>
                  <a:lnTo>
                    <a:pt x="18059" y="1528559"/>
                  </a:lnTo>
                  <a:lnTo>
                    <a:pt x="10579" y="1525447"/>
                  </a:lnTo>
                  <a:lnTo>
                    <a:pt x="3098" y="1528559"/>
                  </a:lnTo>
                  <a:lnTo>
                    <a:pt x="0" y="1536039"/>
                  </a:lnTo>
                  <a:lnTo>
                    <a:pt x="3098" y="1543519"/>
                  </a:lnTo>
                  <a:lnTo>
                    <a:pt x="10579" y="1546618"/>
                  </a:lnTo>
                  <a:lnTo>
                    <a:pt x="18059" y="1543519"/>
                  </a:lnTo>
                  <a:lnTo>
                    <a:pt x="21170" y="1536039"/>
                  </a:lnTo>
                  <a:close/>
                </a:path>
                <a:path w="21590" h="1546860">
                  <a:moveTo>
                    <a:pt x="21170" y="10591"/>
                  </a:moveTo>
                  <a:lnTo>
                    <a:pt x="18059" y="3111"/>
                  </a:lnTo>
                  <a:lnTo>
                    <a:pt x="10579" y="0"/>
                  </a:lnTo>
                  <a:lnTo>
                    <a:pt x="3098" y="3111"/>
                  </a:lnTo>
                  <a:lnTo>
                    <a:pt x="0" y="10591"/>
                  </a:lnTo>
                  <a:lnTo>
                    <a:pt x="3098" y="18072"/>
                  </a:lnTo>
                  <a:lnTo>
                    <a:pt x="10579" y="21170"/>
                  </a:lnTo>
                  <a:lnTo>
                    <a:pt x="18059" y="18072"/>
                  </a:lnTo>
                  <a:lnTo>
                    <a:pt x="21170" y="10591"/>
                  </a:lnTo>
                  <a:close/>
                </a:path>
              </a:pathLst>
            </a:custGeom>
            <a:solidFill>
              <a:srgbClr val="AC8120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8" name="object 8"/>
          <p:cNvGrpSpPr/>
          <p:nvPr/>
        </p:nvGrpSpPr>
        <p:grpSpPr>
          <a:xfrm>
            <a:off x="930774" y="2277978"/>
            <a:ext cx="10237470" cy="3671570"/>
            <a:chOff x="930774" y="2277978"/>
            <a:chExt cx="10237470" cy="3671570"/>
          </a:xfrm>
        </p:grpSpPr>
        <p:sp>
          <p:nvSpPr>
            <p:cNvPr id="9" name="object 9"/>
            <p:cNvSpPr/>
            <p:nvPr/>
          </p:nvSpPr>
          <p:spPr>
            <a:xfrm>
              <a:off x="10159056" y="2309905"/>
              <a:ext cx="0" cy="1472565"/>
            </a:xfrm>
            <a:custGeom>
              <a:avLst/>
              <a:gdLst/>
              <a:ahLst/>
              <a:cxnLst/>
              <a:rect l="l" t="t" r="r" b="b"/>
              <a:pathLst>
                <a:path h="1472564">
                  <a:moveTo>
                    <a:pt x="0" y="1472031"/>
                  </a:moveTo>
                  <a:lnTo>
                    <a:pt x="0" y="0"/>
                  </a:lnTo>
                </a:path>
              </a:pathLst>
            </a:custGeom>
            <a:ln w="21170">
              <a:solidFill>
                <a:srgbClr val="B1B1B2"/>
              </a:solidFill>
              <a:prstDash val="dot"/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object 10"/>
            <p:cNvSpPr/>
            <p:nvPr/>
          </p:nvSpPr>
          <p:spPr>
            <a:xfrm>
              <a:off x="10148468" y="2277985"/>
              <a:ext cx="21590" cy="1557655"/>
            </a:xfrm>
            <a:custGeom>
              <a:avLst/>
              <a:gdLst/>
              <a:ahLst/>
              <a:cxnLst/>
              <a:rect l="l" t="t" r="r" b="b"/>
              <a:pathLst>
                <a:path w="21590" h="1557654">
                  <a:moveTo>
                    <a:pt x="21170" y="1546618"/>
                  </a:moveTo>
                  <a:lnTo>
                    <a:pt x="18072" y="1539138"/>
                  </a:lnTo>
                  <a:lnTo>
                    <a:pt x="10579" y="1536039"/>
                  </a:lnTo>
                  <a:lnTo>
                    <a:pt x="3098" y="1539138"/>
                  </a:lnTo>
                  <a:lnTo>
                    <a:pt x="0" y="1546618"/>
                  </a:lnTo>
                  <a:lnTo>
                    <a:pt x="3098" y="1554111"/>
                  </a:lnTo>
                  <a:lnTo>
                    <a:pt x="10579" y="1557210"/>
                  </a:lnTo>
                  <a:lnTo>
                    <a:pt x="18072" y="1554111"/>
                  </a:lnTo>
                  <a:lnTo>
                    <a:pt x="21170" y="1546618"/>
                  </a:lnTo>
                  <a:close/>
                </a:path>
                <a:path w="21590" h="1557654">
                  <a:moveTo>
                    <a:pt x="21170" y="10579"/>
                  </a:moveTo>
                  <a:lnTo>
                    <a:pt x="18072" y="3098"/>
                  </a:lnTo>
                  <a:lnTo>
                    <a:pt x="10579" y="0"/>
                  </a:lnTo>
                  <a:lnTo>
                    <a:pt x="3098" y="3098"/>
                  </a:lnTo>
                  <a:lnTo>
                    <a:pt x="0" y="10579"/>
                  </a:lnTo>
                  <a:lnTo>
                    <a:pt x="3098" y="18072"/>
                  </a:lnTo>
                  <a:lnTo>
                    <a:pt x="10579" y="21170"/>
                  </a:lnTo>
                  <a:lnTo>
                    <a:pt x="18072" y="18072"/>
                  </a:lnTo>
                  <a:lnTo>
                    <a:pt x="21170" y="10579"/>
                  </a:lnTo>
                  <a:close/>
                </a:path>
              </a:pathLst>
            </a:custGeom>
            <a:solidFill>
              <a:srgbClr val="B1B1B2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object 11"/>
            <p:cNvSpPr/>
            <p:nvPr/>
          </p:nvSpPr>
          <p:spPr>
            <a:xfrm>
              <a:off x="1902175" y="3964161"/>
              <a:ext cx="0" cy="1358900"/>
            </a:xfrm>
            <a:custGeom>
              <a:avLst/>
              <a:gdLst/>
              <a:ahLst/>
              <a:cxnLst/>
              <a:rect l="l" t="t" r="r" b="b"/>
              <a:pathLst>
                <a:path h="1358900">
                  <a:moveTo>
                    <a:pt x="0" y="0"/>
                  </a:moveTo>
                  <a:lnTo>
                    <a:pt x="0" y="1358277"/>
                  </a:lnTo>
                </a:path>
              </a:pathLst>
            </a:custGeom>
            <a:ln w="21170">
              <a:solidFill>
                <a:srgbClr val="E31F2C"/>
              </a:solidFill>
              <a:prstDash val="dot"/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object 12"/>
            <p:cNvSpPr/>
            <p:nvPr/>
          </p:nvSpPr>
          <p:spPr>
            <a:xfrm>
              <a:off x="1891588" y="3911790"/>
              <a:ext cx="21590" cy="1442720"/>
            </a:xfrm>
            <a:custGeom>
              <a:avLst/>
              <a:gdLst/>
              <a:ahLst/>
              <a:cxnLst/>
              <a:rect l="l" t="t" r="r" b="b"/>
              <a:pathLst>
                <a:path w="21589" h="1442720">
                  <a:moveTo>
                    <a:pt x="21170" y="1431556"/>
                  </a:moveTo>
                  <a:lnTo>
                    <a:pt x="18059" y="1424076"/>
                  </a:lnTo>
                  <a:lnTo>
                    <a:pt x="10579" y="1420977"/>
                  </a:lnTo>
                  <a:lnTo>
                    <a:pt x="3098" y="1424076"/>
                  </a:lnTo>
                  <a:lnTo>
                    <a:pt x="0" y="1431556"/>
                  </a:lnTo>
                  <a:lnTo>
                    <a:pt x="3098" y="1439049"/>
                  </a:lnTo>
                  <a:lnTo>
                    <a:pt x="10579" y="1442148"/>
                  </a:lnTo>
                  <a:lnTo>
                    <a:pt x="18059" y="1439049"/>
                  </a:lnTo>
                  <a:lnTo>
                    <a:pt x="21170" y="1431556"/>
                  </a:lnTo>
                  <a:close/>
                </a:path>
                <a:path w="21589" h="1442720">
                  <a:moveTo>
                    <a:pt x="21170" y="10579"/>
                  </a:moveTo>
                  <a:lnTo>
                    <a:pt x="18059" y="3098"/>
                  </a:lnTo>
                  <a:lnTo>
                    <a:pt x="10579" y="0"/>
                  </a:lnTo>
                  <a:lnTo>
                    <a:pt x="3098" y="3098"/>
                  </a:lnTo>
                  <a:lnTo>
                    <a:pt x="0" y="10579"/>
                  </a:lnTo>
                  <a:lnTo>
                    <a:pt x="3098" y="18072"/>
                  </a:lnTo>
                  <a:lnTo>
                    <a:pt x="10579" y="21170"/>
                  </a:lnTo>
                  <a:lnTo>
                    <a:pt x="18059" y="18072"/>
                  </a:lnTo>
                  <a:lnTo>
                    <a:pt x="21170" y="10579"/>
                  </a:lnTo>
                  <a:close/>
                </a:path>
              </a:pathLst>
            </a:custGeom>
            <a:solidFill>
              <a:srgbClr val="E31F2C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" name="object 13"/>
            <p:cNvSpPr/>
            <p:nvPr/>
          </p:nvSpPr>
          <p:spPr>
            <a:xfrm>
              <a:off x="11099260" y="3964834"/>
              <a:ext cx="0" cy="1720214"/>
            </a:xfrm>
            <a:custGeom>
              <a:avLst/>
              <a:gdLst/>
              <a:ahLst/>
              <a:cxnLst/>
              <a:rect l="l" t="t" r="r" b="b"/>
              <a:pathLst>
                <a:path h="1720214">
                  <a:moveTo>
                    <a:pt x="0" y="0"/>
                  </a:moveTo>
                  <a:lnTo>
                    <a:pt x="0" y="1719935"/>
                  </a:lnTo>
                </a:path>
              </a:pathLst>
            </a:custGeom>
            <a:ln w="21170">
              <a:solidFill>
                <a:srgbClr val="E31F2C"/>
              </a:solidFill>
              <a:prstDash val="dot"/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" name="object 14"/>
            <p:cNvSpPr/>
            <p:nvPr/>
          </p:nvSpPr>
          <p:spPr>
            <a:xfrm>
              <a:off x="11088675" y="3911790"/>
              <a:ext cx="21590" cy="1805305"/>
            </a:xfrm>
            <a:custGeom>
              <a:avLst/>
              <a:gdLst/>
              <a:ahLst/>
              <a:cxnLst/>
              <a:rect l="l" t="t" r="r" b="b"/>
              <a:pathLst>
                <a:path w="21590" h="1805304">
                  <a:moveTo>
                    <a:pt x="21170" y="1794217"/>
                  </a:moveTo>
                  <a:lnTo>
                    <a:pt x="18059" y="1786737"/>
                  </a:lnTo>
                  <a:lnTo>
                    <a:pt x="10579" y="1783638"/>
                  </a:lnTo>
                  <a:lnTo>
                    <a:pt x="3098" y="1786737"/>
                  </a:lnTo>
                  <a:lnTo>
                    <a:pt x="0" y="1794217"/>
                  </a:lnTo>
                  <a:lnTo>
                    <a:pt x="3098" y="1801710"/>
                  </a:lnTo>
                  <a:lnTo>
                    <a:pt x="10579" y="1804809"/>
                  </a:lnTo>
                  <a:lnTo>
                    <a:pt x="18059" y="1801710"/>
                  </a:lnTo>
                  <a:lnTo>
                    <a:pt x="21170" y="1794217"/>
                  </a:lnTo>
                  <a:close/>
                </a:path>
                <a:path w="21590" h="1805304">
                  <a:moveTo>
                    <a:pt x="21170" y="10579"/>
                  </a:moveTo>
                  <a:lnTo>
                    <a:pt x="18059" y="3098"/>
                  </a:lnTo>
                  <a:lnTo>
                    <a:pt x="10579" y="0"/>
                  </a:lnTo>
                  <a:lnTo>
                    <a:pt x="3098" y="3098"/>
                  </a:lnTo>
                  <a:lnTo>
                    <a:pt x="0" y="10579"/>
                  </a:lnTo>
                  <a:lnTo>
                    <a:pt x="3098" y="18072"/>
                  </a:lnTo>
                  <a:lnTo>
                    <a:pt x="10579" y="21170"/>
                  </a:lnTo>
                  <a:lnTo>
                    <a:pt x="18059" y="18072"/>
                  </a:lnTo>
                  <a:lnTo>
                    <a:pt x="21170" y="10579"/>
                  </a:lnTo>
                  <a:close/>
                </a:path>
              </a:pathLst>
            </a:custGeom>
            <a:solidFill>
              <a:srgbClr val="E31F2C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object 15"/>
            <p:cNvSpPr/>
            <p:nvPr/>
          </p:nvSpPr>
          <p:spPr>
            <a:xfrm>
              <a:off x="9295753" y="3964365"/>
              <a:ext cx="0" cy="1953260"/>
            </a:xfrm>
            <a:custGeom>
              <a:avLst/>
              <a:gdLst/>
              <a:ahLst/>
              <a:cxnLst/>
              <a:rect l="l" t="t" r="r" b="b"/>
              <a:pathLst>
                <a:path h="1953260">
                  <a:moveTo>
                    <a:pt x="0" y="0"/>
                  </a:moveTo>
                  <a:lnTo>
                    <a:pt x="0" y="1953044"/>
                  </a:lnTo>
                </a:path>
              </a:pathLst>
            </a:custGeom>
            <a:ln w="21170">
              <a:solidFill>
                <a:srgbClr val="000000"/>
              </a:solidFill>
              <a:prstDash val="dot"/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" name="object 16"/>
            <p:cNvSpPr/>
            <p:nvPr/>
          </p:nvSpPr>
          <p:spPr>
            <a:xfrm>
              <a:off x="9285161" y="3911790"/>
              <a:ext cx="21590" cy="2037714"/>
            </a:xfrm>
            <a:custGeom>
              <a:avLst/>
              <a:gdLst/>
              <a:ahLst/>
              <a:cxnLst/>
              <a:rect l="l" t="t" r="r" b="b"/>
              <a:pathLst>
                <a:path w="21590" h="2037714">
                  <a:moveTo>
                    <a:pt x="21170" y="2026627"/>
                  </a:moveTo>
                  <a:lnTo>
                    <a:pt x="18072" y="2019147"/>
                  </a:lnTo>
                  <a:lnTo>
                    <a:pt x="10591" y="2016048"/>
                  </a:lnTo>
                  <a:lnTo>
                    <a:pt x="3098" y="2019147"/>
                  </a:lnTo>
                  <a:lnTo>
                    <a:pt x="0" y="2026627"/>
                  </a:lnTo>
                  <a:lnTo>
                    <a:pt x="3098" y="2034120"/>
                  </a:lnTo>
                  <a:lnTo>
                    <a:pt x="10591" y="2037219"/>
                  </a:lnTo>
                  <a:lnTo>
                    <a:pt x="18072" y="2034120"/>
                  </a:lnTo>
                  <a:lnTo>
                    <a:pt x="21170" y="2026627"/>
                  </a:lnTo>
                  <a:close/>
                </a:path>
                <a:path w="21590" h="2037714">
                  <a:moveTo>
                    <a:pt x="21170" y="10579"/>
                  </a:moveTo>
                  <a:lnTo>
                    <a:pt x="18072" y="3098"/>
                  </a:lnTo>
                  <a:lnTo>
                    <a:pt x="10591" y="0"/>
                  </a:lnTo>
                  <a:lnTo>
                    <a:pt x="3098" y="3098"/>
                  </a:lnTo>
                  <a:lnTo>
                    <a:pt x="0" y="10579"/>
                  </a:lnTo>
                  <a:lnTo>
                    <a:pt x="3098" y="18072"/>
                  </a:lnTo>
                  <a:lnTo>
                    <a:pt x="10591" y="21170"/>
                  </a:lnTo>
                  <a:lnTo>
                    <a:pt x="18072" y="18072"/>
                  </a:lnTo>
                  <a:lnTo>
                    <a:pt x="21170" y="10579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" name="object 17"/>
            <p:cNvSpPr/>
            <p:nvPr/>
          </p:nvSpPr>
          <p:spPr>
            <a:xfrm>
              <a:off x="1038462" y="3894832"/>
              <a:ext cx="10019665" cy="0"/>
            </a:xfrm>
            <a:custGeom>
              <a:avLst/>
              <a:gdLst/>
              <a:ahLst/>
              <a:cxnLst/>
              <a:rect l="l" t="t" r="r" b="b"/>
              <a:pathLst>
                <a:path w="10019665">
                  <a:moveTo>
                    <a:pt x="0" y="0"/>
                  </a:moveTo>
                  <a:lnTo>
                    <a:pt x="10019093" y="0"/>
                  </a:lnTo>
                </a:path>
              </a:pathLst>
            </a:custGeom>
            <a:ln w="12700">
              <a:solidFill>
                <a:srgbClr val="000000"/>
              </a:solidFill>
              <a:prstDash val="dot"/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" name="object 18"/>
            <p:cNvSpPr/>
            <p:nvPr/>
          </p:nvSpPr>
          <p:spPr>
            <a:xfrm>
              <a:off x="1006716" y="3888485"/>
              <a:ext cx="10070465" cy="12700"/>
            </a:xfrm>
            <a:custGeom>
              <a:avLst/>
              <a:gdLst/>
              <a:ahLst/>
              <a:cxnLst/>
              <a:rect l="l" t="t" r="r" b="b"/>
              <a:pathLst>
                <a:path w="10070465" h="12700">
                  <a:moveTo>
                    <a:pt x="12700" y="6350"/>
                  </a:moveTo>
                  <a:lnTo>
                    <a:pt x="10833" y="1866"/>
                  </a:lnTo>
                  <a:lnTo>
                    <a:pt x="6350" y="0"/>
                  </a:lnTo>
                  <a:lnTo>
                    <a:pt x="1854" y="1866"/>
                  </a:lnTo>
                  <a:lnTo>
                    <a:pt x="0" y="6350"/>
                  </a:lnTo>
                  <a:lnTo>
                    <a:pt x="1854" y="10845"/>
                  </a:lnTo>
                  <a:lnTo>
                    <a:pt x="6350" y="12700"/>
                  </a:lnTo>
                  <a:lnTo>
                    <a:pt x="10833" y="10845"/>
                  </a:lnTo>
                  <a:lnTo>
                    <a:pt x="12700" y="6350"/>
                  </a:lnTo>
                  <a:close/>
                </a:path>
                <a:path w="10070465" h="12700">
                  <a:moveTo>
                    <a:pt x="10069881" y="6350"/>
                  </a:moveTo>
                  <a:lnTo>
                    <a:pt x="10068014" y="1866"/>
                  </a:lnTo>
                  <a:lnTo>
                    <a:pt x="10063531" y="0"/>
                  </a:lnTo>
                  <a:lnTo>
                    <a:pt x="10059035" y="1866"/>
                  </a:lnTo>
                  <a:lnTo>
                    <a:pt x="10057181" y="6350"/>
                  </a:lnTo>
                  <a:lnTo>
                    <a:pt x="10059035" y="10845"/>
                  </a:lnTo>
                  <a:lnTo>
                    <a:pt x="10063531" y="12700"/>
                  </a:lnTo>
                  <a:lnTo>
                    <a:pt x="10068014" y="10845"/>
                  </a:lnTo>
                  <a:lnTo>
                    <a:pt x="10069881" y="635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" name="object 19"/>
            <p:cNvSpPr/>
            <p:nvPr/>
          </p:nvSpPr>
          <p:spPr>
            <a:xfrm>
              <a:off x="930774" y="3816574"/>
              <a:ext cx="140335" cy="140335"/>
            </a:xfrm>
            <a:custGeom>
              <a:avLst/>
              <a:gdLst/>
              <a:ahLst/>
              <a:cxnLst/>
              <a:rect l="l" t="t" r="r" b="b"/>
              <a:pathLst>
                <a:path w="140334" h="140335">
                  <a:moveTo>
                    <a:pt x="70116" y="0"/>
                  </a:moveTo>
                  <a:lnTo>
                    <a:pt x="42824" y="5508"/>
                  </a:lnTo>
                  <a:lnTo>
                    <a:pt x="20537" y="20531"/>
                  </a:lnTo>
                  <a:lnTo>
                    <a:pt x="5510" y="42814"/>
                  </a:lnTo>
                  <a:lnTo>
                    <a:pt x="0" y="70103"/>
                  </a:lnTo>
                  <a:lnTo>
                    <a:pt x="5510" y="97395"/>
                  </a:lnTo>
                  <a:lnTo>
                    <a:pt x="20537" y="119683"/>
                  </a:lnTo>
                  <a:lnTo>
                    <a:pt x="42824" y="134710"/>
                  </a:lnTo>
                  <a:lnTo>
                    <a:pt x="70116" y="140220"/>
                  </a:lnTo>
                  <a:lnTo>
                    <a:pt x="97408" y="134710"/>
                  </a:lnTo>
                  <a:lnTo>
                    <a:pt x="119695" y="119683"/>
                  </a:lnTo>
                  <a:lnTo>
                    <a:pt x="134722" y="97395"/>
                  </a:lnTo>
                  <a:lnTo>
                    <a:pt x="140233" y="70103"/>
                  </a:lnTo>
                  <a:lnTo>
                    <a:pt x="134722" y="42814"/>
                  </a:lnTo>
                  <a:lnTo>
                    <a:pt x="119695" y="20531"/>
                  </a:lnTo>
                  <a:lnTo>
                    <a:pt x="97408" y="5508"/>
                  </a:lnTo>
                  <a:lnTo>
                    <a:pt x="70116" y="0"/>
                  </a:lnTo>
                  <a:close/>
                </a:path>
              </a:pathLst>
            </a:custGeom>
            <a:solidFill>
              <a:srgbClr val="004B9A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20" name="object 20"/>
            <p:cNvPicPr/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42646" y="3816574"/>
              <a:ext cx="140233" cy="140220"/>
            </a:xfrm>
            <a:prstGeom prst="rect">
              <a:avLst/>
            </a:prstGeom>
          </p:spPr>
        </p:pic>
        <p:sp>
          <p:nvSpPr>
            <p:cNvPr id="21" name="object 21"/>
            <p:cNvSpPr/>
            <p:nvPr/>
          </p:nvSpPr>
          <p:spPr>
            <a:xfrm>
              <a:off x="11027564" y="3816574"/>
              <a:ext cx="140335" cy="140335"/>
            </a:xfrm>
            <a:custGeom>
              <a:avLst/>
              <a:gdLst/>
              <a:ahLst/>
              <a:cxnLst/>
              <a:rect l="l" t="t" r="r" b="b"/>
              <a:pathLst>
                <a:path w="140334" h="140335">
                  <a:moveTo>
                    <a:pt x="70116" y="0"/>
                  </a:moveTo>
                  <a:lnTo>
                    <a:pt x="42824" y="5508"/>
                  </a:lnTo>
                  <a:lnTo>
                    <a:pt x="20537" y="20531"/>
                  </a:lnTo>
                  <a:lnTo>
                    <a:pt x="5510" y="42814"/>
                  </a:lnTo>
                  <a:lnTo>
                    <a:pt x="0" y="70103"/>
                  </a:lnTo>
                  <a:lnTo>
                    <a:pt x="5510" y="97395"/>
                  </a:lnTo>
                  <a:lnTo>
                    <a:pt x="20537" y="119683"/>
                  </a:lnTo>
                  <a:lnTo>
                    <a:pt x="42824" y="134710"/>
                  </a:lnTo>
                  <a:lnTo>
                    <a:pt x="70116" y="140220"/>
                  </a:lnTo>
                  <a:lnTo>
                    <a:pt x="97408" y="134710"/>
                  </a:lnTo>
                  <a:lnTo>
                    <a:pt x="119695" y="119683"/>
                  </a:lnTo>
                  <a:lnTo>
                    <a:pt x="134722" y="97395"/>
                  </a:lnTo>
                  <a:lnTo>
                    <a:pt x="140233" y="70103"/>
                  </a:lnTo>
                  <a:lnTo>
                    <a:pt x="134722" y="42814"/>
                  </a:lnTo>
                  <a:lnTo>
                    <a:pt x="119695" y="20531"/>
                  </a:lnTo>
                  <a:lnTo>
                    <a:pt x="97408" y="5508"/>
                  </a:lnTo>
                  <a:lnTo>
                    <a:pt x="70116" y="0"/>
                  </a:lnTo>
                  <a:close/>
                </a:path>
              </a:pathLst>
            </a:custGeom>
            <a:solidFill>
              <a:srgbClr val="E2212B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22" name="object 22"/>
            <p:cNvPicPr/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59473" y="3816574"/>
              <a:ext cx="140233" cy="140220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240218" y="3816574"/>
              <a:ext cx="140233" cy="140220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236224" y="3816574"/>
              <a:ext cx="140233" cy="140220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105608" y="3816574"/>
              <a:ext cx="140233" cy="140220"/>
            </a:xfrm>
            <a:prstGeom prst="rect">
              <a:avLst/>
            </a:prstGeom>
          </p:spPr>
        </p:pic>
        <p:sp>
          <p:nvSpPr>
            <p:cNvPr id="26" name="object 26"/>
            <p:cNvSpPr/>
            <p:nvPr/>
          </p:nvSpPr>
          <p:spPr>
            <a:xfrm>
              <a:off x="1002478" y="2360360"/>
              <a:ext cx="0" cy="1390015"/>
            </a:xfrm>
            <a:custGeom>
              <a:avLst/>
              <a:gdLst/>
              <a:ahLst/>
              <a:cxnLst/>
              <a:rect l="l" t="t" r="r" b="b"/>
              <a:pathLst>
                <a:path h="1390014">
                  <a:moveTo>
                    <a:pt x="0" y="1389722"/>
                  </a:moveTo>
                  <a:lnTo>
                    <a:pt x="0" y="0"/>
                  </a:lnTo>
                </a:path>
              </a:pathLst>
            </a:custGeom>
            <a:ln w="21170">
              <a:solidFill>
                <a:srgbClr val="004B9A"/>
              </a:solidFill>
              <a:prstDash val="dot"/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7" name="object 27"/>
            <p:cNvSpPr/>
            <p:nvPr/>
          </p:nvSpPr>
          <p:spPr>
            <a:xfrm>
              <a:off x="991882" y="2328392"/>
              <a:ext cx="21590" cy="1475105"/>
            </a:xfrm>
            <a:custGeom>
              <a:avLst/>
              <a:gdLst/>
              <a:ahLst/>
              <a:cxnLst/>
              <a:rect l="l" t="t" r="r" b="b"/>
              <a:pathLst>
                <a:path w="21590" h="1475104">
                  <a:moveTo>
                    <a:pt x="21170" y="1464462"/>
                  </a:moveTo>
                  <a:lnTo>
                    <a:pt x="18072" y="1456969"/>
                  </a:lnTo>
                  <a:lnTo>
                    <a:pt x="10591" y="1453870"/>
                  </a:lnTo>
                  <a:lnTo>
                    <a:pt x="3098" y="1456969"/>
                  </a:lnTo>
                  <a:lnTo>
                    <a:pt x="0" y="1464462"/>
                  </a:lnTo>
                  <a:lnTo>
                    <a:pt x="3098" y="1471942"/>
                  </a:lnTo>
                  <a:lnTo>
                    <a:pt x="10591" y="1475041"/>
                  </a:lnTo>
                  <a:lnTo>
                    <a:pt x="18072" y="1471942"/>
                  </a:lnTo>
                  <a:lnTo>
                    <a:pt x="21170" y="1464462"/>
                  </a:lnTo>
                  <a:close/>
                </a:path>
                <a:path w="21590" h="1475104">
                  <a:moveTo>
                    <a:pt x="21170" y="10591"/>
                  </a:moveTo>
                  <a:lnTo>
                    <a:pt x="18072" y="3098"/>
                  </a:lnTo>
                  <a:lnTo>
                    <a:pt x="10591" y="0"/>
                  </a:lnTo>
                  <a:lnTo>
                    <a:pt x="3098" y="3098"/>
                  </a:lnTo>
                  <a:lnTo>
                    <a:pt x="0" y="10591"/>
                  </a:lnTo>
                  <a:lnTo>
                    <a:pt x="3098" y="18072"/>
                  </a:lnTo>
                  <a:lnTo>
                    <a:pt x="10591" y="21170"/>
                  </a:lnTo>
                  <a:lnTo>
                    <a:pt x="18072" y="18072"/>
                  </a:lnTo>
                  <a:lnTo>
                    <a:pt x="21170" y="10591"/>
                  </a:lnTo>
                  <a:close/>
                </a:path>
              </a:pathLst>
            </a:custGeom>
            <a:solidFill>
              <a:srgbClr val="004B9A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28" name="object 28"/>
          <p:cNvSpPr txBox="1"/>
          <p:nvPr/>
        </p:nvSpPr>
        <p:spPr>
          <a:xfrm>
            <a:off x="3020220" y="2297135"/>
            <a:ext cx="1182370" cy="6121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212725" lvl="0" indent="0" defTabSz="914400" eaLnBrk="1" fontAlgn="auto" latinLnBrk="0" hangingPunct="1">
              <a:lnSpc>
                <a:spcPct val="101299"/>
              </a:lnSpc>
              <a:spcBef>
                <a:spcPts val="9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950" b="1" i="0" u="none" strike="noStrike" kern="0" cap="none" spc="-10" normalizeH="0" baseline="0" noProof="0" dirty="0">
                <a:ln>
                  <a:noFill/>
                </a:ln>
                <a:solidFill>
                  <a:srgbClr val="004B9A"/>
                </a:solidFill>
                <a:effectLst/>
                <a:uLnTx/>
                <a:uFillTx/>
                <a:latin typeface="PKO Bank Polski Bd"/>
                <a:cs typeface="PKO Bank Polski Bd"/>
              </a:rPr>
              <a:t>Finansowanie </a:t>
            </a:r>
            <a:r>
              <a:rPr kumimoji="0" sz="950" b="1" i="0" u="none" strike="noStrike" kern="0" cap="none" spc="0" normalizeH="0" baseline="0" noProof="0" dirty="0">
                <a:ln>
                  <a:noFill/>
                </a:ln>
                <a:solidFill>
                  <a:srgbClr val="004B9A"/>
                </a:solidFill>
                <a:effectLst/>
                <a:uLnTx/>
                <a:uFillTx/>
                <a:latin typeface="PKO Bank Polski Bd"/>
                <a:cs typeface="PKO Bank Polski Bd"/>
              </a:rPr>
              <a:t>dużych</a:t>
            </a:r>
            <a:r>
              <a:rPr kumimoji="0" sz="950" b="1" i="0" u="none" strike="noStrike" kern="0" cap="none" spc="25" normalizeH="0" baseline="0" noProof="0" dirty="0">
                <a:ln>
                  <a:noFill/>
                </a:ln>
                <a:solidFill>
                  <a:srgbClr val="004B9A"/>
                </a:solidFill>
                <a:effectLst/>
                <a:uLnTx/>
                <a:uFillTx/>
                <a:latin typeface="PKO Bank Polski Bd"/>
                <a:cs typeface="PKO Bank Polski Bd"/>
              </a:rPr>
              <a:t> </a:t>
            </a:r>
            <a:r>
              <a:rPr kumimoji="0" sz="950" b="1" i="0" u="none" strike="noStrike" kern="0" cap="none" spc="-10" normalizeH="0" baseline="0" noProof="0" dirty="0">
                <a:ln>
                  <a:noFill/>
                </a:ln>
                <a:solidFill>
                  <a:srgbClr val="004B9A"/>
                </a:solidFill>
                <a:effectLst/>
                <a:uLnTx/>
                <a:uFillTx/>
                <a:latin typeface="PKO Bank Polski Bd"/>
                <a:cs typeface="PKO Bank Polski Bd"/>
              </a:rPr>
              <a:t>inwestycji </a:t>
            </a:r>
            <a:r>
              <a:rPr kumimoji="0" sz="950" b="1" i="0" u="none" strike="noStrike" kern="0" cap="none" spc="0" normalizeH="0" baseline="0" noProof="0" dirty="0">
                <a:ln>
                  <a:noFill/>
                </a:ln>
                <a:solidFill>
                  <a:srgbClr val="004B9A"/>
                </a:solidFill>
                <a:effectLst/>
                <a:uLnTx/>
                <a:uFillTx/>
                <a:latin typeface="PKO Bank Polski Bd"/>
                <a:cs typeface="PKO Bank Polski Bd"/>
              </a:rPr>
              <a:t>–</a:t>
            </a:r>
            <a:r>
              <a:rPr kumimoji="0" sz="950" b="1" i="0" u="none" strike="noStrike" kern="0" cap="none" spc="15" normalizeH="0" baseline="0" noProof="0" dirty="0">
                <a:ln>
                  <a:noFill/>
                </a:ln>
                <a:solidFill>
                  <a:srgbClr val="004B9A"/>
                </a:solidFill>
                <a:effectLst/>
                <a:uLnTx/>
                <a:uFillTx/>
                <a:latin typeface="PKO Bank Polski Bd"/>
                <a:cs typeface="PKO Bank Polski Bd"/>
              </a:rPr>
              <a:t> </a:t>
            </a:r>
            <a:r>
              <a:rPr kumimoji="0" sz="95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własne</a:t>
            </a:r>
            <a:r>
              <a:rPr kumimoji="0" sz="950" b="0" i="0" u="none" strike="noStrike" kern="0" cap="none" spc="1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 </a:t>
            </a:r>
            <a:r>
              <a:rPr kumimoji="0" sz="95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potrzeby</a:t>
            </a:r>
            <a:endParaRPr kumimoji="0" sz="95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KO Bank Polski Rg"/>
              <a:cs typeface="PKO Bank Polski Rg"/>
            </a:endParaRPr>
          </a:p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95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i</a:t>
            </a:r>
            <a:r>
              <a:rPr kumimoji="0" sz="950" b="0" i="0" u="none" strike="noStrike" kern="0" cap="none" spc="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 </a:t>
            </a:r>
            <a:r>
              <a:rPr kumimoji="0" sz="95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farmy</a:t>
            </a:r>
            <a:r>
              <a:rPr kumimoji="0" sz="950" b="0" i="0" u="none" strike="noStrike" kern="0" cap="none" spc="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 </a:t>
            </a:r>
            <a:r>
              <a:rPr kumimoji="0" sz="95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fotowoltaiczne</a:t>
            </a:r>
            <a:endParaRPr kumimoji="0" sz="95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KO Bank Polski Rg"/>
              <a:cs typeface="PKO Bank Polski Rg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8403675" y="2235162"/>
            <a:ext cx="875030" cy="6121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lvl="0" indent="-635" defTabSz="914400" eaLnBrk="1" fontAlgn="auto" latinLnBrk="0" hangingPunct="1">
              <a:lnSpc>
                <a:spcPct val="101299"/>
              </a:lnSpc>
              <a:spcBef>
                <a:spcPts val="9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950" b="1" i="0" u="none" strike="noStrike" kern="0" cap="none" spc="-10" normalizeH="0" baseline="0" noProof="0" dirty="0">
                <a:ln>
                  <a:noFill/>
                </a:ln>
                <a:solidFill>
                  <a:srgbClr val="004B9A"/>
                </a:solidFill>
                <a:effectLst/>
                <a:uLnTx/>
                <a:uFillTx/>
                <a:latin typeface="PKO Bank Polski Bd"/>
                <a:cs typeface="PKO Bank Polski Bd"/>
              </a:rPr>
              <a:t>Finansowanie </a:t>
            </a:r>
            <a:r>
              <a:rPr kumimoji="0" sz="950" b="1" i="0" u="none" strike="noStrike" kern="0" cap="none" spc="0" normalizeH="0" baseline="0" noProof="0" dirty="0">
                <a:ln>
                  <a:noFill/>
                </a:ln>
                <a:solidFill>
                  <a:srgbClr val="004B9A"/>
                </a:solidFill>
                <a:effectLst/>
                <a:uLnTx/>
                <a:uFillTx/>
                <a:latin typeface="PKO Bank Polski Bd"/>
                <a:cs typeface="PKO Bank Polski Bd"/>
              </a:rPr>
              <a:t>do</a:t>
            </a:r>
            <a:r>
              <a:rPr kumimoji="0" sz="950" b="1" i="0" u="none" strike="noStrike" kern="0" cap="none" spc="15" normalizeH="0" baseline="0" noProof="0" dirty="0">
                <a:ln>
                  <a:noFill/>
                </a:ln>
                <a:solidFill>
                  <a:srgbClr val="004B9A"/>
                </a:solidFill>
                <a:effectLst/>
                <a:uLnTx/>
                <a:uFillTx/>
                <a:latin typeface="PKO Bank Polski Bd"/>
                <a:cs typeface="PKO Bank Polski Bd"/>
              </a:rPr>
              <a:t> </a:t>
            </a:r>
            <a:r>
              <a:rPr kumimoji="0" sz="950" b="1" i="0" u="none" strike="noStrike" kern="0" cap="none" spc="0" normalizeH="0" baseline="0" noProof="0" dirty="0">
                <a:ln>
                  <a:noFill/>
                </a:ln>
                <a:solidFill>
                  <a:srgbClr val="004B9A"/>
                </a:solidFill>
                <a:effectLst/>
                <a:uLnTx/>
                <a:uFillTx/>
                <a:latin typeface="PKO Bank Polski Bd"/>
                <a:cs typeface="PKO Bank Polski Bd"/>
              </a:rPr>
              <a:t>250</a:t>
            </a:r>
            <a:r>
              <a:rPr kumimoji="0" sz="950" b="1" i="0" u="none" strike="noStrike" kern="0" cap="none" spc="15" normalizeH="0" baseline="0" noProof="0" dirty="0">
                <a:ln>
                  <a:noFill/>
                </a:ln>
                <a:solidFill>
                  <a:srgbClr val="004B9A"/>
                </a:solidFill>
                <a:effectLst/>
                <a:uLnTx/>
                <a:uFillTx/>
                <a:latin typeface="PKO Bank Polski Bd"/>
                <a:cs typeface="PKO Bank Polski Bd"/>
              </a:rPr>
              <a:t> </a:t>
            </a:r>
            <a:r>
              <a:rPr kumimoji="0" sz="950" b="1" i="0" u="none" strike="noStrike" kern="0" cap="none" spc="0" normalizeH="0" baseline="0" noProof="0" dirty="0">
                <a:ln>
                  <a:noFill/>
                </a:ln>
                <a:solidFill>
                  <a:srgbClr val="004B9A"/>
                </a:solidFill>
                <a:effectLst/>
                <a:uLnTx/>
                <a:uFillTx/>
                <a:latin typeface="PKO Bank Polski Bd"/>
                <a:cs typeface="PKO Bank Polski Bd"/>
              </a:rPr>
              <a:t>tys.</a:t>
            </a:r>
            <a:r>
              <a:rPr kumimoji="0" sz="950" b="1" i="0" u="none" strike="noStrike" kern="0" cap="none" spc="15" normalizeH="0" baseline="0" noProof="0" dirty="0">
                <a:ln>
                  <a:noFill/>
                </a:ln>
                <a:solidFill>
                  <a:srgbClr val="004B9A"/>
                </a:solidFill>
                <a:effectLst/>
                <a:uLnTx/>
                <a:uFillTx/>
                <a:latin typeface="PKO Bank Polski Bd"/>
                <a:cs typeface="PKO Bank Polski Bd"/>
              </a:rPr>
              <a:t> </a:t>
            </a:r>
            <a:r>
              <a:rPr kumimoji="0" sz="950" b="1" i="0" u="none" strike="noStrike" kern="0" cap="none" spc="-25" normalizeH="0" baseline="0" noProof="0" dirty="0">
                <a:ln>
                  <a:noFill/>
                </a:ln>
                <a:solidFill>
                  <a:srgbClr val="004B9A"/>
                </a:solidFill>
                <a:effectLst/>
                <a:uLnTx/>
                <a:uFillTx/>
                <a:latin typeface="PKO Bank Polski Bd"/>
                <a:cs typeface="PKO Bank Polski Bd"/>
              </a:rPr>
              <a:t>PLN </a:t>
            </a:r>
            <a:r>
              <a:rPr kumimoji="0" sz="95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w </a:t>
            </a:r>
            <a:r>
              <a:rPr kumimoji="0" sz="95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procedurze uproszczonej</a:t>
            </a:r>
            <a:endParaRPr kumimoji="0" sz="95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KO Bank Polski Rg"/>
              <a:cs typeface="PKO Bank Polski Rg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10251138" y="2235062"/>
            <a:ext cx="830580" cy="46545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lvl="0" indent="0" defTabSz="914400" eaLnBrk="1" fontAlgn="auto" latinLnBrk="0" hangingPunct="1">
              <a:lnSpc>
                <a:spcPct val="101299"/>
              </a:lnSpc>
              <a:spcBef>
                <a:spcPts val="9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950" b="1" i="0" u="none" strike="noStrike" kern="0" cap="none" spc="-10" normalizeH="0" baseline="0" noProof="0" dirty="0">
                <a:ln>
                  <a:noFill/>
                </a:ln>
                <a:solidFill>
                  <a:srgbClr val="004B9A"/>
                </a:solidFill>
                <a:effectLst/>
                <a:uLnTx/>
                <a:uFillTx/>
                <a:latin typeface="PKO Bank Polski Bd"/>
                <a:cs typeface="PKO Bank Polski Bd"/>
              </a:rPr>
              <a:t>Okres finansowania </a:t>
            </a:r>
            <a:r>
              <a:rPr kumimoji="0" sz="950" b="1" i="0" u="none" strike="noStrike" kern="0" cap="none" spc="0" normalizeH="0" baseline="0" noProof="0" dirty="0">
                <a:ln>
                  <a:noFill/>
                </a:ln>
                <a:solidFill>
                  <a:srgbClr val="004B9A"/>
                </a:solidFill>
                <a:effectLst/>
                <a:uLnTx/>
                <a:uFillTx/>
                <a:latin typeface="PKO Bank Polski Bd"/>
                <a:cs typeface="PKO Bank Polski Bd"/>
              </a:rPr>
              <a:t>do</a:t>
            </a:r>
            <a:r>
              <a:rPr kumimoji="0" sz="950" b="1" i="0" u="none" strike="noStrike" kern="0" cap="none" spc="15" normalizeH="0" baseline="0" noProof="0" dirty="0">
                <a:ln>
                  <a:noFill/>
                </a:ln>
                <a:solidFill>
                  <a:srgbClr val="004B9A"/>
                </a:solidFill>
                <a:effectLst/>
                <a:uLnTx/>
                <a:uFillTx/>
                <a:latin typeface="PKO Bank Polski Bd"/>
                <a:cs typeface="PKO Bank Polski Bd"/>
              </a:rPr>
              <a:t> </a:t>
            </a:r>
            <a:r>
              <a:rPr kumimoji="0" sz="950" b="1" i="0" u="none" strike="noStrike" kern="0" cap="none" spc="0" normalizeH="0" baseline="0" noProof="0" dirty="0">
                <a:ln>
                  <a:noFill/>
                </a:ln>
                <a:solidFill>
                  <a:srgbClr val="004B9A"/>
                </a:solidFill>
                <a:effectLst/>
                <a:uLnTx/>
                <a:uFillTx/>
                <a:latin typeface="PKO Bank Polski Bd"/>
                <a:cs typeface="PKO Bank Polski Bd"/>
              </a:rPr>
              <a:t>72</a:t>
            </a:r>
            <a:r>
              <a:rPr kumimoji="0" sz="950" b="1" i="0" u="none" strike="noStrike" kern="0" cap="none" spc="15" normalizeH="0" baseline="0" noProof="0" dirty="0">
                <a:ln>
                  <a:noFill/>
                </a:ln>
                <a:solidFill>
                  <a:srgbClr val="004B9A"/>
                </a:solidFill>
                <a:effectLst/>
                <a:uLnTx/>
                <a:uFillTx/>
                <a:latin typeface="PKO Bank Polski Bd"/>
                <a:cs typeface="PKO Bank Polski Bd"/>
              </a:rPr>
              <a:t> </a:t>
            </a:r>
            <a:r>
              <a:rPr kumimoji="0" sz="950" b="1" i="0" u="none" strike="noStrike" kern="0" cap="none" spc="-10" normalizeH="0" baseline="0" noProof="0" dirty="0">
                <a:ln>
                  <a:noFill/>
                </a:ln>
                <a:solidFill>
                  <a:srgbClr val="004B9A"/>
                </a:solidFill>
                <a:effectLst/>
                <a:uLnTx/>
                <a:uFillTx/>
                <a:latin typeface="PKO Bank Polski Bd"/>
                <a:cs typeface="PKO Bank Polski Bd"/>
              </a:rPr>
              <a:t>miesięcy</a:t>
            </a:r>
            <a:endParaRPr kumimoji="0" sz="95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KO Bank Polski Rg"/>
              <a:cs typeface="PKO Bank Polski Rg"/>
            </a:endParaRPr>
          </a:p>
        </p:txBody>
      </p:sp>
      <p:sp>
        <p:nvSpPr>
          <p:cNvPr id="31" name="object 3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>
                <a:solidFill>
                  <a:srgbClr val="004B9A"/>
                </a:solidFill>
              </a:rPr>
              <a:t>Zielona</a:t>
            </a:r>
            <a:r>
              <a:rPr spc="-35" dirty="0">
                <a:solidFill>
                  <a:srgbClr val="004B9A"/>
                </a:solidFill>
              </a:rPr>
              <a:t> </a:t>
            </a:r>
            <a:r>
              <a:rPr dirty="0">
                <a:solidFill>
                  <a:srgbClr val="004B9A"/>
                </a:solidFill>
              </a:rPr>
              <a:t>energia</a:t>
            </a:r>
            <a:r>
              <a:rPr spc="-35" dirty="0">
                <a:solidFill>
                  <a:srgbClr val="004B9A"/>
                </a:solidFill>
              </a:rPr>
              <a:t> </a:t>
            </a:r>
            <a:r>
              <a:rPr dirty="0">
                <a:solidFill>
                  <a:srgbClr val="004B9A"/>
                </a:solidFill>
              </a:rPr>
              <a:t>dla</a:t>
            </a:r>
            <a:r>
              <a:rPr spc="-30" dirty="0">
                <a:solidFill>
                  <a:srgbClr val="004B9A"/>
                </a:solidFill>
              </a:rPr>
              <a:t> </a:t>
            </a:r>
            <a:r>
              <a:rPr dirty="0">
                <a:solidFill>
                  <a:srgbClr val="004B9A"/>
                </a:solidFill>
              </a:rPr>
              <a:t>naszych</a:t>
            </a:r>
            <a:r>
              <a:rPr spc="-35" dirty="0">
                <a:solidFill>
                  <a:srgbClr val="004B9A"/>
                </a:solidFill>
              </a:rPr>
              <a:t> </a:t>
            </a:r>
            <a:r>
              <a:rPr dirty="0">
                <a:solidFill>
                  <a:srgbClr val="004B9A"/>
                </a:solidFill>
              </a:rPr>
              <a:t>Klientów</a:t>
            </a:r>
            <a:r>
              <a:rPr spc="-35" dirty="0">
                <a:solidFill>
                  <a:srgbClr val="004B9A"/>
                </a:solidFill>
              </a:rPr>
              <a:t> </a:t>
            </a:r>
            <a:r>
              <a:rPr dirty="0">
                <a:solidFill>
                  <a:srgbClr val="004B9A"/>
                </a:solidFill>
              </a:rPr>
              <a:t>–</a:t>
            </a:r>
            <a:r>
              <a:rPr spc="-30" dirty="0">
                <a:solidFill>
                  <a:srgbClr val="004B9A"/>
                </a:solidFill>
              </a:rPr>
              <a:t> </a:t>
            </a:r>
            <a:r>
              <a:rPr spc="-10" dirty="0">
                <a:solidFill>
                  <a:srgbClr val="004B9A"/>
                </a:solidFill>
              </a:rPr>
              <a:t>finansowanie</a:t>
            </a:r>
          </a:p>
          <a:p>
            <a:pPr marL="12700">
              <a:lnSpc>
                <a:spcPct val="100000"/>
              </a:lnSpc>
            </a:pPr>
            <a:r>
              <a:rPr b="1" dirty="0">
                <a:solidFill>
                  <a:srgbClr val="004B9A"/>
                </a:solidFill>
                <a:latin typeface="PKO Bank Polski Bd"/>
                <a:cs typeface="PKO Bank Polski Bd"/>
              </a:rPr>
              <a:t>urządzeń z grupy </a:t>
            </a:r>
            <a:r>
              <a:rPr b="1" spc="-25" dirty="0">
                <a:solidFill>
                  <a:srgbClr val="004B9A"/>
                </a:solidFill>
                <a:latin typeface="PKO Bank Polski Bd"/>
                <a:cs typeface="PKO Bank Polski Bd"/>
              </a:rPr>
              <a:t>OZE</a:t>
            </a:r>
          </a:p>
        </p:txBody>
      </p:sp>
      <p:sp>
        <p:nvSpPr>
          <p:cNvPr id="32" name="object 32"/>
          <p:cNvSpPr txBox="1"/>
          <p:nvPr/>
        </p:nvSpPr>
        <p:spPr>
          <a:xfrm>
            <a:off x="1111576" y="2285527"/>
            <a:ext cx="1395730" cy="90551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lvl="0" indent="0" defTabSz="914400" eaLnBrk="1" fontAlgn="auto" latinLnBrk="0" hangingPunct="1">
              <a:lnSpc>
                <a:spcPct val="101299"/>
              </a:lnSpc>
              <a:spcBef>
                <a:spcPts val="9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950" b="1" i="0" u="none" strike="noStrike" kern="0" cap="none" spc="-10" normalizeH="0" baseline="0" noProof="0" dirty="0">
                <a:ln>
                  <a:noFill/>
                </a:ln>
                <a:solidFill>
                  <a:srgbClr val="004B9A"/>
                </a:solidFill>
                <a:effectLst/>
                <a:uLnTx/>
                <a:uFillTx/>
                <a:latin typeface="PKO Bank Polski Bd"/>
                <a:cs typeface="PKO Bank Polski Bd"/>
              </a:rPr>
              <a:t>Optymalizacja</a:t>
            </a:r>
            <a:r>
              <a:rPr kumimoji="0" sz="950" b="1" i="0" u="none" strike="noStrike" kern="0" cap="none" spc="500" normalizeH="0" baseline="0" noProof="0" dirty="0">
                <a:ln>
                  <a:noFill/>
                </a:ln>
                <a:solidFill>
                  <a:srgbClr val="004B9A"/>
                </a:solidFill>
                <a:effectLst/>
                <a:uLnTx/>
                <a:uFillTx/>
                <a:latin typeface="PKO Bank Polski Bd"/>
                <a:cs typeface="PKO Bank Polski Bd"/>
              </a:rPr>
              <a:t> </a:t>
            </a:r>
            <a:r>
              <a:rPr kumimoji="0" sz="950" b="1" i="0" u="none" strike="noStrike" kern="0" cap="none" spc="0" normalizeH="0" baseline="0" noProof="0" dirty="0">
                <a:ln>
                  <a:noFill/>
                </a:ln>
                <a:solidFill>
                  <a:srgbClr val="004B9A"/>
                </a:solidFill>
                <a:effectLst/>
                <a:uLnTx/>
                <a:uFillTx/>
                <a:latin typeface="PKO Bank Polski Bd"/>
                <a:cs typeface="PKO Bank Polski Bd"/>
              </a:rPr>
              <a:t>podatkowa</a:t>
            </a:r>
            <a:r>
              <a:rPr kumimoji="0" sz="950" b="1" i="0" u="none" strike="noStrike" kern="0" cap="none" spc="5" normalizeH="0" baseline="0" noProof="0" dirty="0">
                <a:ln>
                  <a:noFill/>
                </a:ln>
                <a:solidFill>
                  <a:srgbClr val="004B9A"/>
                </a:solidFill>
                <a:effectLst/>
                <a:uLnTx/>
                <a:uFillTx/>
                <a:latin typeface="PKO Bank Polski Bd"/>
                <a:cs typeface="PKO Bank Polski Bd"/>
              </a:rPr>
              <a:t> </a:t>
            </a:r>
            <a:r>
              <a:rPr kumimoji="0" sz="95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–</a:t>
            </a:r>
            <a:r>
              <a:rPr kumimoji="0" sz="950" b="0" i="0" u="none" strike="noStrike" kern="0" cap="none" spc="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 </a:t>
            </a:r>
            <a:r>
              <a:rPr kumimoji="0" sz="95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w</a:t>
            </a:r>
            <a:r>
              <a:rPr kumimoji="0" sz="950" b="0" i="0" u="none" strike="noStrike" kern="0" cap="none" spc="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 </a:t>
            </a:r>
            <a:r>
              <a:rPr kumimoji="0" sz="95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przypadku </a:t>
            </a:r>
            <a:r>
              <a:rPr kumimoji="0" sz="95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leasingu</a:t>
            </a:r>
            <a:r>
              <a:rPr kumimoji="0" sz="950" b="0" i="0" u="none" strike="noStrike" kern="0" cap="none" spc="3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 </a:t>
            </a:r>
            <a:r>
              <a:rPr kumimoji="0" sz="95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operacyjnego </a:t>
            </a:r>
            <a:r>
              <a:rPr kumimoji="0" sz="95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odliczeniu</a:t>
            </a:r>
            <a:r>
              <a:rPr kumimoji="0" sz="950" b="0" i="0" u="none" strike="noStrike" kern="0" cap="none" spc="2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 </a:t>
            </a:r>
            <a:r>
              <a:rPr kumimoji="0" sz="95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podlega</a:t>
            </a:r>
            <a:r>
              <a:rPr kumimoji="0" sz="950" b="0" i="0" u="none" strike="noStrike" kern="0" cap="none" spc="2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 </a:t>
            </a:r>
            <a:r>
              <a:rPr kumimoji="0" sz="950" b="0" i="0" u="none" strike="noStrike" kern="0" cap="none" spc="-2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cała </a:t>
            </a:r>
            <a:r>
              <a:rPr kumimoji="0" sz="95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rata</a:t>
            </a:r>
            <a:r>
              <a:rPr kumimoji="0" sz="95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 </a:t>
            </a:r>
            <a:r>
              <a:rPr kumimoji="0" sz="95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netto</a:t>
            </a:r>
            <a:r>
              <a:rPr kumimoji="0" sz="950" b="0" i="0" u="none" strike="noStrike" kern="0" cap="none" spc="-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 </a:t>
            </a:r>
            <a:r>
              <a:rPr kumimoji="0" sz="95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oraz</a:t>
            </a:r>
            <a:r>
              <a:rPr kumimoji="0" sz="950" b="0" i="0" u="none" strike="noStrike" kern="0" cap="none" spc="-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 </a:t>
            </a:r>
            <a:r>
              <a:rPr kumimoji="0" sz="950" b="0" i="0" u="none" strike="noStrike" kern="0" cap="none" spc="-2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100% </a:t>
            </a:r>
            <a:r>
              <a:rPr kumimoji="0" sz="95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podatku</a:t>
            </a:r>
            <a:r>
              <a:rPr kumimoji="0" sz="950" b="0" i="0" u="none" strike="noStrike" kern="0" cap="none" spc="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 </a:t>
            </a:r>
            <a:r>
              <a:rPr kumimoji="0" sz="950" b="0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VAT</a:t>
            </a:r>
            <a:endParaRPr kumimoji="0" sz="95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KO Bank Polski Rg"/>
              <a:cs typeface="PKO Bank Polski Rg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805670" y="4928513"/>
            <a:ext cx="1003300" cy="46545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lvl="0" indent="334010" defTabSz="914400" eaLnBrk="1" fontAlgn="auto" latinLnBrk="0" hangingPunct="1">
              <a:lnSpc>
                <a:spcPct val="101299"/>
              </a:lnSpc>
              <a:spcBef>
                <a:spcPts val="9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950" b="1" i="0" u="none" strike="noStrike" kern="0" cap="none" spc="-10" normalizeH="0" baseline="0" noProof="0" dirty="0">
                <a:ln>
                  <a:noFill/>
                </a:ln>
                <a:solidFill>
                  <a:srgbClr val="004B9A"/>
                </a:solidFill>
                <a:effectLst/>
                <a:uLnTx/>
                <a:uFillTx/>
                <a:latin typeface="PKO Bank Polski Bd"/>
                <a:cs typeface="PKO Bank Polski Bd"/>
              </a:rPr>
              <a:t>Współpraca </a:t>
            </a:r>
            <a:r>
              <a:rPr kumimoji="0" sz="950" b="1" i="0" u="none" strike="noStrike" kern="0" cap="none" spc="0" normalizeH="0" baseline="0" noProof="0" dirty="0">
                <a:ln>
                  <a:noFill/>
                </a:ln>
                <a:solidFill>
                  <a:srgbClr val="004B9A"/>
                </a:solidFill>
                <a:effectLst/>
                <a:uLnTx/>
                <a:uFillTx/>
                <a:latin typeface="PKO Bank Polski Bd"/>
                <a:cs typeface="PKO Bank Polski Bd"/>
              </a:rPr>
              <a:t>z</a:t>
            </a:r>
            <a:r>
              <a:rPr kumimoji="0" sz="950" b="1" i="0" u="none" strike="noStrike" kern="0" cap="none" spc="5" normalizeH="0" baseline="0" noProof="0" dirty="0">
                <a:ln>
                  <a:noFill/>
                </a:ln>
                <a:solidFill>
                  <a:srgbClr val="004B9A"/>
                </a:solidFill>
                <a:effectLst/>
                <a:uLnTx/>
                <a:uFillTx/>
                <a:latin typeface="PKO Bank Polski Bd"/>
                <a:cs typeface="PKO Bank Polski Bd"/>
              </a:rPr>
              <a:t> </a:t>
            </a:r>
            <a:r>
              <a:rPr kumimoji="0" sz="950" b="1" i="0" u="none" strike="noStrike" kern="0" cap="none" spc="-10" normalizeH="0" baseline="0" noProof="0" dirty="0">
                <a:ln>
                  <a:noFill/>
                </a:ln>
                <a:solidFill>
                  <a:srgbClr val="004B9A"/>
                </a:solidFill>
                <a:effectLst/>
                <a:uLnTx/>
                <a:uFillTx/>
                <a:latin typeface="PKO Bank Polski Bd"/>
                <a:cs typeface="PKO Bank Polski Bd"/>
              </a:rPr>
              <a:t>autoryzowanymi</a:t>
            </a:r>
            <a:endParaRPr kumimoji="0" sz="95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KO Bank Polski Rg"/>
              <a:cs typeface="PKO Bank Polski Rg"/>
            </a:endParaRPr>
          </a:p>
          <a:p>
            <a:pPr marL="341630" marR="0" lvl="0" indent="0" defTabSz="914400" eaLnBrk="1" fontAlgn="auto" latinLnBrk="0" hangingPunct="1">
              <a:lnSpc>
                <a:spcPct val="100000"/>
              </a:lnSpc>
              <a:spcBef>
                <a:spcPts val="1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950" b="1" i="0" u="none" strike="noStrike" kern="0" cap="none" spc="-10" normalizeH="0" baseline="0" noProof="0" dirty="0">
                <a:ln>
                  <a:noFill/>
                </a:ln>
                <a:solidFill>
                  <a:srgbClr val="004B9A"/>
                </a:solidFill>
                <a:effectLst/>
                <a:uLnTx/>
                <a:uFillTx/>
                <a:latin typeface="PKO Bank Polski Bd"/>
                <a:cs typeface="PKO Bank Polski Bd"/>
              </a:rPr>
              <a:t>dostawcami</a:t>
            </a:r>
            <a:endParaRPr kumimoji="0" sz="95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KO Bank Polski Rg"/>
              <a:cs typeface="PKO Bank Polski Rg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9680614" y="4985247"/>
            <a:ext cx="1330960" cy="7588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lvl="0" indent="666115" algn="r" defTabSz="914400" eaLnBrk="1" fontAlgn="auto" latinLnBrk="0" hangingPunct="1">
              <a:lnSpc>
                <a:spcPct val="101299"/>
              </a:lnSpc>
              <a:spcBef>
                <a:spcPts val="9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950" b="1" i="0" u="none" strike="noStrike" kern="0" cap="none" spc="-10" normalizeH="0" baseline="0" noProof="0" dirty="0">
                <a:ln>
                  <a:noFill/>
                </a:ln>
                <a:solidFill>
                  <a:srgbClr val="004B9A"/>
                </a:solidFill>
                <a:effectLst/>
                <a:uLnTx/>
                <a:uFillTx/>
                <a:latin typeface="PKO Bank Polski Bd"/>
                <a:cs typeface="PKO Bank Polski Bd"/>
              </a:rPr>
              <a:t>Dostępność </a:t>
            </a:r>
            <a:r>
              <a:rPr kumimoji="0" sz="950" b="1" i="0" u="none" strike="noStrike" kern="0" cap="none" spc="0" normalizeH="0" baseline="0" noProof="0" dirty="0">
                <a:ln>
                  <a:noFill/>
                </a:ln>
                <a:solidFill>
                  <a:srgbClr val="004B9A"/>
                </a:solidFill>
                <a:effectLst/>
                <a:uLnTx/>
                <a:uFillTx/>
                <a:latin typeface="PKO Bank Polski Bd"/>
                <a:cs typeface="PKO Bank Polski Bd"/>
              </a:rPr>
              <a:t>dla</a:t>
            </a:r>
            <a:r>
              <a:rPr kumimoji="0" sz="950" b="1" i="0" u="none" strike="noStrike" kern="0" cap="none" spc="25" normalizeH="0" baseline="0" noProof="0" dirty="0">
                <a:ln>
                  <a:noFill/>
                </a:ln>
                <a:solidFill>
                  <a:srgbClr val="004B9A"/>
                </a:solidFill>
                <a:effectLst/>
                <a:uLnTx/>
                <a:uFillTx/>
                <a:latin typeface="PKO Bank Polski Bd"/>
                <a:cs typeface="PKO Bank Polski Bd"/>
              </a:rPr>
              <a:t> </a:t>
            </a:r>
            <a:r>
              <a:rPr kumimoji="0" sz="950" b="1" i="0" u="none" strike="noStrike" kern="0" cap="none" spc="-10" normalizeH="0" baseline="0" noProof="0" dirty="0">
                <a:ln>
                  <a:noFill/>
                </a:ln>
                <a:solidFill>
                  <a:srgbClr val="004B9A"/>
                </a:solidFill>
                <a:effectLst/>
                <a:uLnTx/>
                <a:uFillTx/>
                <a:latin typeface="PKO Bank Polski Bd"/>
                <a:cs typeface="PKO Bank Polski Bd"/>
              </a:rPr>
              <a:t>wszystkich przedsiębiorców </a:t>
            </a:r>
            <a:r>
              <a:rPr kumimoji="0" sz="95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niezależnie</a:t>
            </a:r>
            <a:r>
              <a:rPr kumimoji="0" sz="950" b="0" i="0" u="none" strike="noStrike" kern="0" cap="none" spc="2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 </a:t>
            </a:r>
            <a:r>
              <a:rPr kumimoji="0" sz="95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od</a:t>
            </a:r>
            <a:r>
              <a:rPr kumimoji="0" sz="950" b="0" i="0" u="none" strike="noStrike" kern="0" cap="none" spc="2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 </a:t>
            </a:r>
            <a:r>
              <a:rPr kumimoji="0" sz="95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formy </a:t>
            </a:r>
            <a:r>
              <a:rPr kumimoji="0" sz="95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prowadzonej</a:t>
            </a:r>
            <a:r>
              <a:rPr kumimoji="0" sz="950" b="0" i="0" u="none" strike="noStrike" kern="0" cap="none" spc="4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 </a:t>
            </a:r>
            <a:r>
              <a:rPr kumimoji="0" sz="95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działalności</a:t>
            </a:r>
            <a:endParaRPr kumimoji="0" sz="95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KO Bank Polski Rg"/>
              <a:cs typeface="PKO Bank Polski Rg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7399629" y="4928486"/>
            <a:ext cx="1798955" cy="105219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674370" marR="5080" lvl="0" indent="41275" algn="r" defTabSz="914400" eaLnBrk="1" fontAlgn="auto" latinLnBrk="0" hangingPunct="1">
              <a:lnSpc>
                <a:spcPct val="101299"/>
              </a:lnSpc>
              <a:spcBef>
                <a:spcPts val="9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950" b="1" i="0" u="none" strike="noStrike" kern="0" cap="none" spc="0" normalizeH="0" baseline="0" noProof="0" dirty="0">
                <a:ln>
                  <a:noFill/>
                </a:ln>
                <a:solidFill>
                  <a:srgbClr val="004B9A"/>
                </a:solidFill>
                <a:effectLst/>
                <a:uLnTx/>
                <a:uFillTx/>
                <a:latin typeface="PKO Bank Polski Bd"/>
                <a:cs typeface="PKO Bank Polski Bd"/>
              </a:rPr>
              <a:t>Możliwe</a:t>
            </a:r>
            <a:r>
              <a:rPr kumimoji="0" sz="950" b="1" i="0" u="none" strike="noStrike" kern="0" cap="none" spc="20" normalizeH="0" baseline="0" noProof="0" dirty="0">
                <a:ln>
                  <a:noFill/>
                </a:ln>
                <a:solidFill>
                  <a:srgbClr val="004B9A"/>
                </a:solidFill>
                <a:effectLst/>
                <a:uLnTx/>
                <a:uFillTx/>
                <a:latin typeface="PKO Bank Polski Bd"/>
                <a:cs typeface="PKO Bank Polski Bd"/>
              </a:rPr>
              <a:t> </a:t>
            </a:r>
            <a:r>
              <a:rPr kumimoji="0" sz="950" b="1" i="0" u="none" strike="noStrike" kern="0" cap="none" spc="-10" normalizeH="0" baseline="0" noProof="0" dirty="0">
                <a:ln>
                  <a:noFill/>
                </a:ln>
                <a:solidFill>
                  <a:srgbClr val="004B9A"/>
                </a:solidFill>
                <a:effectLst/>
                <a:uLnTx/>
                <a:uFillTx/>
                <a:latin typeface="PKO Bank Polski Bd"/>
                <a:cs typeface="PKO Bank Polski Bd"/>
              </a:rPr>
              <a:t>wydłużenie </a:t>
            </a:r>
            <a:r>
              <a:rPr kumimoji="0" sz="950" b="1" i="0" u="none" strike="noStrike" kern="0" cap="none" spc="0" normalizeH="0" baseline="0" noProof="0" dirty="0">
                <a:ln>
                  <a:noFill/>
                </a:ln>
                <a:solidFill>
                  <a:srgbClr val="004B9A"/>
                </a:solidFill>
                <a:effectLst/>
                <a:uLnTx/>
                <a:uFillTx/>
                <a:latin typeface="PKO Bank Polski Bd"/>
                <a:cs typeface="PKO Bank Polski Bd"/>
              </a:rPr>
              <a:t>okresu</a:t>
            </a:r>
            <a:r>
              <a:rPr kumimoji="0" sz="950" b="1" i="0" u="none" strike="noStrike" kern="0" cap="none" spc="-30" normalizeH="0" baseline="0" noProof="0" dirty="0">
                <a:ln>
                  <a:noFill/>
                </a:ln>
                <a:solidFill>
                  <a:srgbClr val="004B9A"/>
                </a:solidFill>
                <a:effectLst/>
                <a:uLnTx/>
                <a:uFillTx/>
                <a:latin typeface="PKO Bank Polski Bd"/>
                <a:cs typeface="PKO Bank Polski Bd"/>
              </a:rPr>
              <a:t> </a:t>
            </a:r>
            <a:r>
              <a:rPr kumimoji="0" sz="950" b="1" i="0" u="none" strike="noStrike" kern="0" cap="none" spc="-10" normalizeH="0" baseline="0" noProof="0" dirty="0">
                <a:ln>
                  <a:noFill/>
                </a:ln>
                <a:solidFill>
                  <a:srgbClr val="004B9A"/>
                </a:solidFill>
                <a:effectLst/>
                <a:uLnTx/>
                <a:uFillTx/>
                <a:latin typeface="PKO Bank Polski Bd"/>
                <a:cs typeface="PKO Bank Polski Bd"/>
              </a:rPr>
              <a:t>finansowania </a:t>
            </a:r>
            <a:r>
              <a:rPr kumimoji="0" sz="950" b="1" i="0" u="none" strike="noStrike" kern="0" cap="none" spc="0" normalizeH="0" baseline="0" noProof="0" dirty="0">
                <a:ln>
                  <a:noFill/>
                </a:ln>
                <a:solidFill>
                  <a:srgbClr val="004B9A"/>
                </a:solidFill>
                <a:effectLst/>
                <a:uLnTx/>
                <a:uFillTx/>
                <a:latin typeface="PKO Bank Polski Bd"/>
                <a:cs typeface="PKO Bank Polski Bd"/>
              </a:rPr>
              <a:t>do</a:t>
            </a:r>
            <a:r>
              <a:rPr kumimoji="0" sz="950" b="1" i="0" u="none" strike="noStrike" kern="0" cap="none" spc="20" normalizeH="0" baseline="0" noProof="0" dirty="0">
                <a:ln>
                  <a:noFill/>
                </a:ln>
                <a:solidFill>
                  <a:srgbClr val="004B9A"/>
                </a:solidFill>
                <a:effectLst/>
                <a:uLnTx/>
                <a:uFillTx/>
                <a:latin typeface="PKO Bank Polski Bd"/>
                <a:cs typeface="PKO Bank Polski Bd"/>
              </a:rPr>
              <a:t> </a:t>
            </a:r>
            <a:r>
              <a:rPr kumimoji="0" sz="950" b="1" i="0" u="none" strike="noStrike" kern="0" cap="none" spc="0" normalizeH="0" baseline="0" noProof="0" dirty="0">
                <a:ln>
                  <a:noFill/>
                </a:ln>
                <a:solidFill>
                  <a:srgbClr val="004B9A"/>
                </a:solidFill>
                <a:effectLst/>
                <a:uLnTx/>
                <a:uFillTx/>
                <a:latin typeface="PKO Bank Polski Bd"/>
                <a:cs typeface="PKO Bank Polski Bd"/>
              </a:rPr>
              <a:t>120</a:t>
            </a:r>
            <a:r>
              <a:rPr kumimoji="0" sz="950" b="1" i="0" u="none" strike="noStrike" kern="0" cap="none" spc="20" normalizeH="0" baseline="0" noProof="0" dirty="0">
                <a:ln>
                  <a:noFill/>
                </a:ln>
                <a:solidFill>
                  <a:srgbClr val="004B9A"/>
                </a:solidFill>
                <a:effectLst/>
                <a:uLnTx/>
                <a:uFillTx/>
                <a:latin typeface="PKO Bank Polski Bd"/>
                <a:cs typeface="PKO Bank Polski Bd"/>
              </a:rPr>
              <a:t> </a:t>
            </a:r>
            <a:r>
              <a:rPr kumimoji="0" sz="950" b="1" i="0" u="none" strike="noStrike" kern="0" cap="none" spc="-10" normalizeH="0" baseline="0" noProof="0" dirty="0">
                <a:ln>
                  <a:noFill/>
                </a:ln>
                <a:solidFill>
                  <a:srgbClr val="004B9A"/>
                </a:solidFill>
                <a:effectLst/>
                <a:uLnTx/>
                <a:uFillTx/>
                <a:latin typeface="PKO Bank Polski Bd"/>
                <a:cs typeface="PKO Bank Polski Bd"/>
              </a:rPr>
              <a:t>miesięcy</a:t>
            </a:r>
            <a:endParaRPr kumimoji="0" sz="95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KO Bank Polski Rg"/>
              <a:cs typeface="PKO Bank Polski Rg"/>
            </a:endParaRPr>
          </a:p>
          <a:p>
            <a:pPr marL="12700" marR="5080" lvl="0" indent="592455" algn="r" defTabSz="914400" eaLnBrk="1" fontAlgn="auto" latinLnBrk="0" hangingPunct="1">
              <a:lnSpc>
                <a:spcPct val="1012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95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w</a:t>
            </a:r>
            <a:r>
              <a:rPr kumimoji="0" sz="950" b="0" i="0" u="none" strike="noStrike" kern="0" cap="none" spc="1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 </a:t>
            </a:r>
            <a:r>
              <a:rPr kumimoji="0" sz="95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pożyczce</a:t>
            </a:r>
            <a:r>
              <a:rPr kumimoji="0" sz="950" b="0" i="0" u="none" strike="noStrike" kern="0" cap="none" spc="1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 </a:t>
            </a:r>
            <a:r>
              <a:rPr kumimoji="0" sz="95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dla</a:t>
            </a:r>
            <a:r>
              <a:rPr kumimoji="0" sz="950" b="0" i="0" u="none" strike="noStrike" kern="0" cap="none" spc="1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 </a:t>
            </a:r>
            <a:r>
              <a:rPr kumimoji="0" sz="95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dużych </a:t>
            </a:r>
            <a:r>
              <a:rPr kumimoji="0" sz="95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inwestycji</a:t>
            </a:r>
            <a:r>
              <a:rPr kumimoji="0" sz="950" b="0" i="0" u="none" strike="noStrike" kern="0" cap="none" spc="1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 </a:t>
            </a:r>
            <a:r>
              <a:rPr kumimoji="0" sz="95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i</a:t>
            </a:r>
            <a:r>
              <a:rPr kumimoji="0" sz="950" b="0" i="0" u="none" strike="noStrike" kern="0" cap="none" spc="2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 </a:t>
            </a:r>
            <a:r>
              <a:rPr kumimoji="0" sz="95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farm</a:t>
            </a:r>
            <a:r>
              <a:rPr kumimoji="0" sz="950" b="0" i="0" u="none" strike="noStrike" kern="0" cap="none" spc="2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 </a:t>
            </a:r>
            <a:r>
              <a:rPr kumimoji="0" sz="95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fotowoltaicznych </a:t>
            </a:r>
            <a:r>
              <a:rPr kumimoji="0" sz="95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wydłużenie</a:t>
            </a:r>
            <a:r>
              <a:rPr kumimoji="0" sz="950" b="0" i="0" u="none" strike="noStrike" kern="0" cap="none" spc="1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 </a:t>
            </a:r>
            <a:r>
              <a:rPr kumimoji="0" sz="95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nawet</a:t>
            </a:r>
            <a:r>
              <a:rPr kumimoji="0" sz="950" b="0" i="0" u="none" strike="noStrike" kern="0" cap="none" spc="2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 </a:t>
            </a:r>
            <a:r>
              <a:rPr kumimoji="0" sz="95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do</a:t>
            </a:r>
            <a:r>
              <a:rPr kumimoji="0" sz="950" b="0" i="0" u="none" strike="noStrike" kern="0" cap="none" spc="1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 </a:t>
            </a:r>
            <a:r>
              <a:rPr kumimoji="0" sz="95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15</a:t>
            </a:r>
            <a:r>
              <a:rPr kumimoji="0" sz="950" b="0" i="0" u="none" strike="noStrike" kern="0" cap="none" spc="2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 </a:t>
            </a:r>
            <a:r>
              <a:rPr kumimoji="0" sz="950" b="0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lat</a:t>
            </a:r>
            <a:endParaRPr kumimoji="0" sz="95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KO Bank Polski Rg"/>
              <a:cs typeface="PKO Bank Polski Rg"/>
            </a:endParaRPr>
          </a:p>
          <a:p>
            <a:pPr marL="0" marR="5080" lvl="0" indent="0" algn="r" defTabSz="914400" eaLnBrk="1" fontAlgn="auto" latinLnBrk="0" hangingPunct="1">
              <a:lnSpc>
                <a:spcPct val="100000"/>
              </a:lnSpc>
              <a:spcBef>
                <a:spcPts val="1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95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przy</a:t>
            </a:r>
            <a:r>
              <a:rPr kumimoji="0" sz="950" b="0" i="0" u="none" strike="noStrike" kern="0" cap="none" spc="2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 </a:t>
            </a:r>
            <a:r>
              <a:rPr kumimoji="0" sz="95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projektach</a:t>
            </a:r>
            <a:r>
              <a:rPr kumimoji="0" sz="950" b="0" i="0" u="none" strike="noStrike" kern="0" cap="none" spc="1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 </a:t>
            </a:r>
            <a:r>
              <a:rPr kumimoji="0" sz="95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pod</a:t>
            </a:r>
            <a:r>
              <a:rPr kumimoji="0" sz="950" b="0" i="0" u="none" strike="noStrike" kern="0" cap="none" spc="2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 </a:t>
            </a:r>
            <a:r>
              <a:rPr kumimoji="0" sz="95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aukcje</a:t>
            </a:r>
            <a:endParaRPr kumimoji="0" sz="95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KO Bank Polski Rg"/>
              <a:cs typeface="PKO Bank Polski Rg"/>
            </a:endParaRPr>
          </a:p>
        </p:txBody>
      </p:sp>
      <p:pic>
        <p:nvPicPr>
          <p:cNvPr id="36" name="object 36"/>
          <p:cNvPicPr/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70400" y="2612999"/>
            <a:ext cx="3657600" cy="3148201"/>
          </a:xfrm>
          <a:prstGeom prst="rect">
            <a:avLst/>
          </a:prstGeom>
        </p:spPr>
      </p:pic>
      <p:sp>
        <p:nvSpPr>
          <p:cNvPr id="37" name="object 37"/>
          <p:cNvSpPr txBox="1"/>
          <p:nvPr/>
        </p:nvSpPr>
        <p:spPr>
          <a:xfrm>
            <a:off x="5465442" y="2292197"/>
            <a:ext cx="1035050" cy="24002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400" b="1" i="0" u="none" strike="noStrike" kern="0" cap="none" spc="-10" normalizeH="0" baseline="0" noProof="0" dirty="0">
                <a:ln>
                  <a:noFill/>
                </a:ln>
                <a:solidFill>
                  <a:srgbClr val="004B9A"/>
                </a:solidFill>
                <a:effectLst/>
                <a:uLnTx/>
                <a:uFillTx/>
                <a:latin typeface="PKO Bank Polski Bd"/>
                <a:cs typeface="PKO Bank Polski Bd"/>
              </a:rPr>
              <a:t>Fotowoltaika</a:t>
            </a:r>
            <a:endParaRPr kumimoji="0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KO Bank Polski Rg"/>
              <a:cs typeface="PKO Bank Polski Rg"/>
            </a:endParaRPr>
          </a:p>
        </p:txBody>
      </p:sp>
      <p:sp>
        <p:nvSpPr>
          <p:cNvPr id="38" name="object 38"/>
          <p:cNvSpPr txBox="1">
            <a:spLocks noGrp="1"/>
          </p:cNvSpPr>
          <p:nvPr>
            <p:ph type="sldNum" sz="quarter" idx="4294967295"/>
          </p:nvPr>
        </p:nvSpPr>
        <p:spPr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38100" marR="0" lvl="0" indent="0" defTabSz="914400" eaLnBrk="1" fontAlgn="auto" latinLnBrk="0" hangingPunct="1">
              <a:lnSpc>
                <a:spcPct val="100000"/>
              </a:lnSpc>
              <a:spcBef>
                <a:spcPts val="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1D60167-4931-47E6-BA6A-407CBD079E47}" type="slidenum">
              <a:rPr kumimoji="0" sz="1000" b="0" i="0" u="none" strike="noStrike" kern="0" cap="none" spc="-2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KO Bank Polski Rg"/>
              </a:rPr>
              <a:pPr marL="38100" marR="0" lvl="0" indent="0" defTabSz="914400" eaLnBrk="1" fontAlgn="auto" latinLnBrk="0" hangingPunct="1">
                <a:lnSpc>
                  <a:spcPct val="100000"/>
                </a:lnSpc>
                <a:spcBef>
                  <a:spcPts val="5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sz="1000" b="0" i="0" u="none" strike="noStrike" kern="0" cap="none" spc="-25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KO Bank Polski Rg"/>
            </a:endParaRPr>
          </a:p>
        </p:txBody>
      </p:sp>
    </p:spTree>
    <p:extLst>
      <p:ext uri="{BB962C8B-B14F-4D97-AF65-F5344CB8AC3E}">
        <p14:creationId xmlns:p14="http://schemas.microsoft.com/office/powerpoint/2010/main" val="1450192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>
                <a:solidFill>
                  <a:srgbClr val="004B9A"/>
                </a:solidFill>
              </a:rPr>
              <a:t>Zielona</a:t>
            </a:r>
            <a:r>
              <a:rPr spc="-35" dirty="0">
                <a:solidFill>
                  <a:srgbClr val="004B9A"/>
                </a:solidFill>
              </a:rPr>
              <a:t> </a:t>
            </a:r>
            <a:r>
              <a:rPr dirty="0">
                <a:solidFill>
                  <a:srgbClr val="004B9A"/>
                </a:solidFill>
              </a:rPr>
              <a:t>energia</a:t>
            </a:r>
            <a:r>
              <a:rPr spc="-35" dirty="0">
                <a:solidFill>
                  <a:srgbClr val="004B9A"/>
                </a:solidFill>
              </a:rPr>
              <a:t> </a:t>
            </a:r>
            <a:r>
              <a:rPr dirty="0">
                <a:solidFill>
                  <a:srgbClr val="004B9A"/>
                </a:solidFill>
              </a:rPr>
              <a:t>dla</a:t>
            </a:r>
            <a:r>
              <a:rPr spc="-30" dirty="0">
                <a:solidFill>
                  <a:srgbClr val="004B9A"/>
                </a:solidFill>
              </a:rPr>
              <a:t> </a:t>
            </a:r>
            <a:r>
              <a:rPr dirty="0">
                <a:solidFill>
                  <a:srgbClr val="004B9A"/>
                </a:solidFill>
              </a:rPr>
              <a:t>naszych</a:t>
            </a:r>
            <a:r>
              <a:rPr spc="-35" dirty="0">
                <a:solidFill>
                  <a:srgbClr val="004B9A"/>
                </a:solidFill>
              </a:rPr>
              <a:t> </a:t>
            </a:r>
            <a:r>
              <a:rPr dirty="0">
                <a:solidFill>
                  <a:srgbClr val="004B9A"/>
                </a:solidFill>
              </a:rPr>
              <a:t>Klientów</a:t>
            </a:r>
            <a:r>
              <a:rPr spc="-35" dirty="0">
                <a:solidFill>
                  <a:srgbClr val="004B9A"/>
                </a:solidFill>
              </a:rPr>
              <a:t> </a:t>
            </a:r>
            <a:r>
              <a:rPr dirty="0">
                <a:solidFill>
                  <a:srgbClr val="004B9A"/>
                </a:solidFill>
              </a:rPr>
              <a:t>–</a:t>
            </a:r>
            <a:r>
              <a:rPr spc="-30" dirty="0">
                <a:solidFill>
                  <a:srgbClr val="004B9A"/>
                </a:solidFill>
              </a:rPr>
              <a:t> </a:t>
            </a:r>
            <a:r>
              <a:rPr spc="-10" dirty="0">
                <a:solidFill>
                  <a:srgbClr val="004B9A"/>
                </a:solidFill>
              </a:rPr>
              <a:t>finansowanie</a:t>
            </a:r>
          </a:p>
          <a:p>
            <a:pPr marL="12700">
              <a:lnSpc>
                <a:spcPct val="100000"/>
              </a:lnSpc>
            </a:pPr>
            <a:r>
              <a:rPr b="1" dirty="0">
                <a:solidFill>
                  <a:srgbClr val="004B9A"/>
                </a:solidFill>
                <a:latin typeface="PKO Bank Polski Bd"/>
                <a:cs typeface="PKO Bank Polski Bd"/>
              </a:rPr>
              <a:t>urządzeń z grupy </a:t>
            </a:r>
            <a:r>
              <a:rPr b="1" spc="-25" dirty="0">
                <a:solidFill>
                  <a:srgbClr val="004B9A"/>
                </a:solidFill>
                <a:latin typeface="PKO Bank Polski Bd"/>
                <a:cs typeface="PKO Bank Polski Bd"/>
              </a:rPr>
              <a:t>OZE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1287898" y="2348994"/>
            <a:ext cx="9518650" cy="3439160"/>
            <a:chOff x="1287898" y="2348994"/>
            <a:chExt cx="9518650" cy="3439160"/>
          </a:xfrm>
        </p:grpSpPr>
        <p:sp>
          <p:nvSpPr>
            <p:cNvPr id="4" name="object 4"/>
            <p:cNvSpPr/>
            <p:nvPr/>
          </p:nvSpPr>
          <p:spPr>
            <a:xfrm>
              <a:off x="7941374" y="2380773"/>
              <a:ext cx="0" cy="1462405"/>
            </a:xfrm>
            <a:custGeom>
              <a:avLst/>
              <a:gdLst/>
              <a:ahLst/>
              <a:cxnLst/>
              <a:rect l="l" t="t" r="r" b="b"/>
              <a:pathLst>
                <a:path h="1462404">
                  <a:moveTo>
                    <a:pt x="0" y="1461884"/>
                  </a:moveTo>
                  <a:lnTo>
                    <a:pt x="0" y="0"/>
                  </a:lnTo>
                </a:path>
              </a:pathLst>
            </a:custGeom>
            <a:ln w="21170">
              <a:solidFill>
                <a:srgbClr val="AC8120"/>
              </a:solidFill>
              <a:prstDash val="dot"/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" name="object 5"/>
            <p:cNvSpPr/>
            <p:nvPr/>
          </p:nvSpPr>
          <p:spPr>
            <a:xfrm>
              <a:off x="7930781" y="2349004"/>
              <a:ext cx="21590" cy="1546860"/>
            </a:xfrm>
            <a:custGeom>
              <a:avLst/>
              <a:gdLst/>
              <a:ahLst/>
              <a:cxnLst/>
              <a:rect l="l" t="t" r="r" b="b"/>
              <a:pathLst>
                <a:path w="21590" h="1546860">
                  <a:moveTo>
                    <a:pt x="21170" y="1536039"/>
                  </a:moveTo>
                  <a:lnTo>
                    <a:pt x="18072" y="1528546"/>
                  </a:lnTo>
                  <a:lnTo>
                    <a:pt x="10591" y="1525447"/>
                  </a:lnTo>
                  <a:lnTo>
                    <a:pt x="3098" y="1528546"/>
                  </a:lnTo>
                  <a:lnTo>
                    <a:pt x="0" y="1536039"/>
                  </a:lnTo>
                  <a:lnTo>
                    <a:pt x="3098" y="1543519"/>
                  </a:lnTo>
                  <a:lnTo>
                    <a:pt x="10591" y="1546618"/>
                  </a:lnTo>
                  <a:lnTo>
                    <a:pt x="18072" y="1543519"/>
                  </a:lnTo>
                  <a:lnTo>
                    <a:pt x="21170" y="1536039"/>
                  </a:lnTo>
                  <a:close/>
                </a:path>
                <a:path w="21590" h="1546860">
                  <a:moveTo>
                    <a:pt x="21170" y="10591"/>
                  </a:moveTo>
                  <a:lnTo>
                    <a:pt x="18072" y="3098"/>
                  </a:lnTo>
                  <a:lnTo>
                    <a:pt x="10591" y="0"/>
                  </a:lnTo>
                  <a:lnTo>
                    <a:pt x="3098" y="3098"/>
                  </a:lnTo>
                  <a:lnTo>
                    <a:pt x="0" y="10591"/>
                  </a:lnTo>
                  <a:lnTo>
                    <a:pt x="3098" y="18072"/>
                  </a:lnTo>
                  <a:lnTo>
                    <a:pt x="10591" y="21170"/>
                  </a:lnTo>
                  <a:lnTo>
                    <a:pt x="18072" y="18072"/>
                  </a:lnTo>
                  <a:lnTo>
                    <a:pt x="21170" y="10591"/>
                  </a:lnTo>
                  <a:close/>
                </a:path>
              </a:pathLst>
            </a:custGeom>
            <a:solidFill>
              <a:srgbClr val="AC8120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" name="object 6"/>
            <p:cNvSpPr/>
            <p:nvPr/>
          </p:nvSpPr>
          <p:spPr>
            <a:xfrm>
              <a:off x="9797508" y="2380921"/>
              <a:ext cx="0" cy="1472565"/>
            </a:xfrm>
            <a:custGeom>
              <a:avLst/>
              <a:gdLst/>
              <a:ahLst/>
              <a:cxnLst/>
              <a:rect l="l" t="t" r="r" b="b"/>
              <a:pathLst>
                <a:path h="1472564">
                  <a:moveTo>
                    <a:pt x="0" y="1472031"/>
                  </a:moveTo>
                  <a:lnTo>
                    <a:pt x="0" y="0"/>
                  </a:lnTo>
                </a:path>
              </a:pathLst>
            </a:custGeom>
            <a:ln w="21170">
              <a:solidFill>
                <a:srgbClr val="B1B1B2"/>
              </a:solidFill>
              <a:prstDash val="dot"/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" name="object 7"/>
            <p:cNvSpPr/>
            <p:nvPr/>
          </p:nvSpPr>
          <p:spPr>
            <a:xfrm>
              <a:off x="9786912" y="2349004"/>
              <a:ext cx="21590" cy="1557655"/>
            </a:xfrm>
            <a:custGeom>
              <a:avLst/>
              <a:gdLst/>
              <a:ahLst/>
              <a:cxnLst/>
              <a:rect l="l" t="t" r="r" b="b"/>
              <a:pathLst>
                <a:path w="21590" h="1557654">
                  <a:moveTo>
                    <a:pt x="21170" y="1546618"/>
                  </a:moveTo>
                  <a:lnTo>
                    <a:pt x="18072" y="1539138"/>
                  </a:lnTo>
                  <a:lnTo>
                    <a:pt x="10591" y="1536039"/>
                  </a:lnTo>
                  <a:lnTo>
                    <a:pt x="3111" y="1539138"/>
                  </a:lnTo>
                  <a:lnTo>
                    <a:pt x="0" y="1546618"/>
                  </a:lnTo>
                  <a:lnTo>
                    <a:pt x="3111" y="1554111"/>
                  </a:lnTo>
                  <a:lnTo>
                    <a:pt x="10591" y="1557210"/>
                  </a:lnTo>
                  <a:lnTo>
                    <a:pt x="18072" y="1554111"/>
                  </a:lnTo>
                  <a:lnTo>
                    <a:pt x="21170" y="1546618"/>
                  </a:lnTo>
                  <a:close/>
                </a:path>
                <a:path w="21590" h="1557654">
                  <a:moveTo>
                    <a:pt x="21170" y="10579"/>
                  </a:moveTo>
                  <a:lnTo>
                    <a:pt x="18072" y="3098"/>
                  </a:lnTo>
                  <a:lnTo>
                    <a:pt x="10591" y="0"/>
                  </a:lnTo>
                  <a:lnTo>
                    <a:pt x="3111" y="3098"/>
                  </a:lnTo>
                  <a:lnTo>
                    <a:pt x="0" y="10579"/>
                  </a:lnTo>
                  <a:lnTo>
                    <a:pt x="3111" y="18072"/>
                  </a:lnTo>
                  <a:lnTo>
                    <a:pt x="10591" y="21170"/>
                  </a:lnTo>
                  <a:lnTo>
                    <a:pt x="18072" y="18072"/>
                  </a:lnTo>
                  <a:lnTo>
                    <a:pt x="21170" y="10579"/>
                  </a:lnTo>
                  <a:close/>
                </a:path>
              </a:pathLst>
            </a:custGeom>
            <a:solidFill>
              <a:srgbClr val="B1B1B2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" name="object 8"/>
            <p:cNvSpPr/>
            <p:nvPr/>
          </p:nvSpPr>
          <p:spPr>
            <a:xfrm>
              <a:off x="2886776" y="4035177"/>
              <a:ext cx="0" cy="1358900"/>
            </a:xfrm>
            <a:custGeom>
              <a:avLst/>
              <a:gdLst/>
              <a:ahLst/>
              <a:cxnLst/>
              <a:rect l="l" t="t" r="r" b="b"/>
              <a:pathLst>
                <a:path h="1358900">
                  <a:moveTo>
                    <a:pt x="0" y="0"/>
                  </a:moveTo>
                  <a:lnTo>
                    <a:pt x="0" y="1358277"/>
                  </a:lnTo>
                </a:path>
              </a:pathLst>
            </a:custGeom>
            <a:ln w="21170">
              <a:solidFill>
                <a:srgbClr val="E31F2C"/>
              </a:solidFill>
              <a:prstDash val="dot"/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" name="object 9"/>
            <p:cNvSpPr/>
            <p:nvPr/>
          </p:nvSpPr>
          <p:spPr>
            <a:xfrm>
              <a:off x="2876181" y="3982796"/>
              <a:ext cx="21590" cy="1442720"/>
            </a:xfrm>
            <a:custGeom>
              <a:avLst/>
              <a:gdLst/>
              <a:ahLst/>
              <a:cxnLst/>
              <a:rect l="l" t="t" r="r" b="b"/>
              <a:pathLst>
                <a:path w="21589" h="1442720">
                  <a:moveTo>
                    <a:pt x="21170" y="1431569"/>
                  </a:moveTo>
                  <a:lnTo>
                    <a:pt x="18072" y="1424089"/>
                  </a:lnTo>
                  <a:lnTo>
                    <a:pt x="10591" y="1420977"/>
                  </a:lnTo>
                  <a:lnTo>
                    <a:pt x="3098" y="1424089"/>
                  </a:lnTo>
                  <a:lnTo>
                    <a:pt x="0" y="1431569"/>
                  </a:lnTo>
                  <a:lnTo>
                    <a:pt x="3098" y="1439049"/>
                  </a:lnTo>
                  <a:lnTo>
                    <a:pt x="10591" y="1442148"/>
                  </a:lnTo>
                  <a:lnTo>
                    <a:pt x="18072" y="1439049"/>
                  </a:lnTo>
                  <a:lnTo>
                    <a:pt x="21170" y="1431569"/>
                  </a:lnTo>
                  <a:close/>
                </a:path>
                <a:path w="21589" h="1442720">
                  <a:moveTo>
                    <a:pt x="21170" y="10591"/>
                  </a:moveTo>
                  <a:lnTo>
                    <a:pt x="18072" y="3111"/>
                  </a:lnTo>
                  <a:lnTo>
                    <a:pt x="10591" y="0"/>
                  </a:lnTo>
                  <a:lnTo>
                    <a:pt x="3098" y="3111"/>
                  </a:lnTo>
                  <a:lnTo>
                    <a:pt x="0" y="10591"/>
                  </a:lnTo>
                  <a:lnTo>
                    <a:pt x="3098" y="18072"/>
                  </a:lnTo>
                  <a:lnTo>
                    <a:pt x="10591" y="21170"/>
                  </a:lnTo>
                  <a:lnTo>
                    <a:pt x="18072" y="18072"/>
                  </a:lnTo>
                  <a:lnTo>
                    <a:pt x="21170" y="10591"/>
                  </a:lnTo>
                  <a:close/>
                </a:path>
              </a:pathLst>
            </a:custGeom>
            <a:solidFill>
              <a:srgbClr val="E31F2C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object 10"/>
            <p:cNvSpPr/>
            <p:nvPr/>
          </p:nvSpPr>
          <p:spPr>
            <a:xfrm>
              <a:off x="10737711" y="4035849"/>
              <a:ext cx="0" cy="1720214"/>
            </a:xfrm>
            <a:custGeom>
              <a:avLst/>
              <a:gdLst/>
              <a:ahLst/>
              <a:cxnLst/>
              <a:rect l="l" t="t" r="r" b="b"/>
              <a:pathLst>
                <a:path h="1720214">
                  <a:moveTo>
                    <a:pt x="0" y="0"/>
                  </a:moveTo>
                  <a:lnTo>
                    <a:pt x="0" y="1719935"/>
                  </a:lnTo>
                </a:path>
              </a:pathLst>
            </a:custGeom>
            <a:ln w="21170">
              <a:solidFill>
                <a:srgbClr val="E31F2C"/>
              </a:solidFill>
              <a:prstDash val="dot"/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object 11"/>
            <p:cNvSpPr/>
            <p:nvPr/>
          </p:nvSpPr>
          <p:spPr>
            <a:xfrm>
              <a:off x="10727118" y="3982796"/>
              <a:ext cx="21590" cy="1805305"/>
            </a:xfrm>
            <a:custGeom>
              <a:avLst/>
              <a:gdLst/>
              <a:ahLst/>
              <a:cxnLst/>
              <a:rect l="l" t="t" r="r" b="b"/>
              <a:pathLst>
                <a:path w="21590" h="1805304">
                  <a:moveTo>
                    <a:pt x="21170" y="1794230"/>
                  </a:moveTo>
                  <a:lnTo>
                    <a:pt x="18072" y="1786750"/>
                  </a:lnTo>
                  <a:lnTo>
                    <a:pt x="10591" y="1783638"/>
                  </a:lnTo>
                  <a:lnTo>
                    <a:pt x="3098" y="1786750"/>
                  </a:lnTo>
                  <a:lnTo>
                    <a:pt x="0" y="1794230"/>
                  </a:lnTo>
                  <a:lnTo>
                    <a:pt x="3098" y="1801710"/>
                  </a:lnTo>
                  <a:lnTo>
                    <a:pt x="10591" y="1804809"/>
                  </a:lnTo>
                  <a:lnTo>
                    <a:pt x="18072" y="1801710"/>
                  </a:lnTo>
                  <a:lnTo>
                    <a:pt x="21170" y="1794230"/>
                  </a:lnTo>
                  <a:close/>
                </a:path>
                <a:path w="21590" h="1805304">
                  <a:moveTo>
                    <a:pt x="21170" y="10591"/>
                  </a:moveTo>
                  <a:lnTo>
                    <a:pt x="18072" y="3111"/>
                  </a:lnTo>
                  <a:lnTo>
                    <a:pt x="10591" y="0"/>
                  </a:lnTo>
                  <a:lnTo>
                    <a:pt x="3098" y="3111"/>
                  </a:lnTo>
                  <a:lnTo>
                    <a:pt x="0" y="10591"/>
                  </a:lnTo>
                  <a:lnTo>
                    <a:pt x="3098" y="18072"/>
                  </a:lnTo>
                  <a:lnTo>
                    <a:pt x="10591" y="21170"/>
                  </a:lnTo>
                  <a:lnTo>
                    <a:pt x="18072" y="18072"/>
                  </a:lnTo>
                  <a:lnTo>
                    <a:pt x="21170" y="10591"/>
                  </a:lnTo>
                  <a:close/>
                </a:path>
              </a:pathLst>
            </a:custGeom>
            <a:solidFill>
              <a:srgbClr val="E31F2C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object 12"/>
            <p:cNvSpPr/>
            <p:nvPr/>
          </p:nvSpPr>
          <p:spPr>
            <a:xfrm>
              <a:off x="8934205" y="4035849"/>
              <a:ext cx="0" cy="1720214"/>
            </a:xfrm>
            <a:custGeom>
              <a:avLst/>
              <a:gdLst/>
              <a:ahLst/>
              <a:cxnLst/>
              <a:rect l="l" t="t" r="r" b="b"/>
              <a:pathLst>
                <a:path h="1720214">
                  <a:moveTo>
                    <a:pt x="0" y="0"/>
                  </a:moveTo>
                  <a:lnTo>
                    <a:pt x="0" y="1719935"/>
                  </a:lnTo>
                </a:path>
              </a:pathLst>
            </a:custGeom>
            <a:ln w="21170">
              <a:solidFill>
                <a:srgbClr val="000000"/>
              </a:solidFill>
              <a:prstDash val="dot"/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" name="object 13"/>
            <p:cNvSpPr/>
            <p:nvPr/>
          </p:nvSpPr>
          <p:spPr>
            <a:xfrm>
              <a:off x="8923617" y="3982796"/>
              <a:ext cx="21590" cy="1805305"/>
            </a:xfrm>
            <a:custGeom>
              <a:avLst/>
              <a:gdLst/>
              <a:ahLst/>
              <a:cxnLst/>
              <a:rect l="l" t="t" r="r" b="b"/>
              <a:pathLst>
                <a:path w="21590" h="1805304">
                  <a:moveTo>
                    <a:pt x="21170" y="1794230"/>
                  </a:moveTo>
                  <a:lnTo>
                    <a:pt x="18072" y="1786750"/>
                  </a:lnTo>
                  <a:lnTo>
                    <a:pt x="10579" y="1783638"/>
                  </a:lnTo>
                  <a:lnTo>
                    <a:pt x="3098" y="1786750"/>
                  </a:lnTo>
                  <a:lnTo>
                    <a:pt x="0" y="1794230"/>
                  </a:lnTo>
                  <a:lnTo>
                    <a:pt x="3098" y="1801710"/>
                  </a:lnTo>
                  <a:lnTo>
                    <a:pt x="10579" y="1804809"/>
                  </a:lnTo>
                  <a:lnTo>
                    <a:pt x="18072" y="1801710"/>
                  </a:lnTo>
                  <a:lnTo>
                    <a:pt x="21170" y="1794230"/>
                  </a:lnTo>
                  <a:close/>
                </a:path>
                <a:path w="21590" h="1805304">
                  <a:moveTo>
                    <a:pt x="21170" y="10591"/>
                  </a:moveTo>
                  <a:lnTo>
                    <a:pt x="18072" y="3111"/>
                  </a:lnTo>
                  <a:lnTo>
                    <a:pt x="10579" y="0"/>
                  </a:lnTo>
                  <a:lnTo>
                    <a:pt x="3098" y="3111"/>
                  </a:lnTo>
                  <a:lnTo>
                    <a:pt x="0" y="10591"/>
                  </a:lnTo>
                  <a:lnTo>
                    <a:pt x="3098" y="18072"/>
                  </a:lnTo>
                  <a:lnTo>
                    <a:pt x="10579" y="21170"/>
                  </a:lnTo>
                  <a:lnTo>
                    <a:pt x="18072" y="18072"/>
                  </a:lnTo>
                  <a:lnTo>
                    <a:pt x="21170" y="10591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" name="object 14"/>
            <p:cNvSpPr/>
            <p:nvPr/>
          </p:nvSpPr>
          <p:spPr>
            <a:xfrm>
              <a:off x="1380791" y="3965848"/>
              <a:ext cx="9395460" cy="0"/>
            </a:xfrm>
            <a:custGeom>
              <a:avLst/>
              <a:gdLst/>
              <a:ahLst/>
              <a:cxnLst/>
              <a:rect l="l" t="t" r="r" b="b"/>
              <a:pathLst>
                <a:path w="9395460">
                  <a:moveTo>
                    <a:pt x="0" y="0"/>
                  </a:moveTo>
                  <a:lnTo>
                    <a:pt x="9395320" y="0"/>
                  </a:lnTo>
                </a:path>
              </a:pathLst>
            </a:custGeom>
            <a:ln w="12700">
              <a:solidFill>
                <a:srgbClr val="000000"/>
              </a:solidFill>
              <a:prstDash val="dot"/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object 15"/>
            <p:cNvSpPr/>
            <p:nvPr/>
          </p:nvSpPr>
          <p:spPr>
            <a:xfrm>
              <a:off x="1349006" y="3959504"/>
              <a:ext cx="9446260" cy="12700"/>
            </a:xfrm>
            <a:custGeom>
              <a:avLst/>
              <a:gdLst/>
              <a:ahLst/>
              <a:cxnLst/>
              <a:rect l="l" t="t" r="r" b="b"/>
              <a:pathLst>
                <a:path w="9446260" h="12700">
                  <a:moveTo>
                    <a:pt x="12700" y="6350"/>
                  </a:moveTo>
                  <a:lnTo>
                    <a:pt x="10845" y="1854"/>
                  </a:lnTo>
                  <a:lnTo>
                    <a:pt x="6350" y="0"/>
                  </a:lnTo>
                  <a:lnTo>
                    <a:pt x="1866" y="1854"/>
                  </a:lnTo>
                  <a:lnTo>
                    <a:pt x="0" y="6350"/>
                  </a:lnTo>
                  <a:lnTo>
                    <a:pt x="1866" y="10845"/>
                  </a:lnTo>
                  <a:lnTo>
                    <a:pt x="6350" y="12700"/>
                  </a:lnTo>
                  <a:lnTo>
                    <a:pt x="10845" y="10845"/>
                  </a:lnTo>
                  <a:lnTo>
                    <a:pt x="12700" y="6350"/>
                  </a:lnTo>
                  <a:close/>
                </a:path>
                <a:path w="9446260" h="12700">
                  <a:moveTo>
                    <a:pt x="9446158" y="6350"/>
                  </a:moveTo>
                  <a:lnTo>
                    <a:pt x="9444304" y="1854"/>
                  </a:lnTo>
                  <a:lnTo>
                    <a:pt x="9439808" y="0"/>
                  </a:lnTo>
                  <a:lnTo>
                    <a:pt x="9435325" y="1854"/>
                  </a:lnTo>
                  <a:lnTo>
                    <a:pt x="9433458" y="6350"/>
                  </a:lnTo>
                  <a:lnTo>
                    <a:pt x="9435325" y="10845"/>
                  </a:lnTo>
                  <a:lnTo>
                    <a:pt x="9439808" y="12700"/>
                  </a:lnTo>
                  <a:lnTo>
                    <a:pt x="9444304" y="10845"/>
                  </a:lnTo>
                  <a:lnTo>
                    <a:pt x="9446158" y="635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" name="object 16"/>
            <p:cNvSpPr/>
            <p:nvPr/>
          </p:nvSpPr>
          <p:spPr>
            <a:xfrm>
              <a:off x="1287898" y="3887590"/>
              <a:ext cx="140335" cy="140335"/>
            </a:xfrm>
            <a:custGeom>
              <a:avLst/>
              <a:gdLst/>
              <a:ahLst/>
              <a:cxnLst/>
              <a:rect l="l" t="t" r="r" b="b"/>
              <a:pathLst>
                <a:path w="140334" h="140335">
                  <a:moveTo>
                    <a:pt x="70116" y="0"/>
                  </a:moveTo>
                  <a:lnTo>
                    <a:pt x="42824" y="5508"/>
                  </a:lnTo>
                  <a:lnTo>
                    <a:pt x="20537" y="20531"/>
                  </a:lnTo>
                  <a:lnTo>
                    <a:pt x="5510" y="42814"/>
                  </a:lnTo>
                  <a:lnTo>
                    <a:pt x="0" y="70103"/>
                  </a:lnTo>
                  <a:lnTo>
                    <a:pt x="5510" y="97395"/>
                  </a:lnTo>
                  <a:lnTo>
                    <a:pt x="20537" y="119683"/>
                  </a:lnTo>
                  <a:lnTo>
                    <a:pt x="42824" y="134710"/>
                  </a:lnTo>
                  <a:lnTo>
                    <a:pt x="70116" y="140220"/>
                  </a:lnTo>
                  <a:lnTo>
                    <a:pt x="97408" y="134710"/>
                  </a:lnTo>
                  <a:lnTo>
                    <a:pt x="119695" y="119683"/>
                  </a:lnTo>
                  <a:lnTo>
                    <a:pt x="134722" y="97395"/>
                  </a:lnTo>
                  <a:lnTo>
                    <a:pt x="140233" y="70103"/>
                  </a:lnTo>
                  <a:lnTo>
                    <a:pt x="134722" y="42814"/>
                  </a:lnTo>
                  <a:lnTo>
                    <a:pt x="119695" y="20531"/>
                  </a:lnTo>
                  <a:lnTo>
                    <a:pt x="97408" y="5508"/>
                  </a:lnTo>
                  <a:lnTo>
                    <a:pt x="70116" y="0"/>
                  </a:lnTo>
                  <a:close/>
                </a:path>
              </a:pathLst>
            </a:custGeom>
            <a:solidFill>
              <a:srgbClr val="004B9A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17" name="object 17"/>
            <p:cNvPicPr/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27246" y="3887590"/>
              <a:ext cx="140233" cy="140220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10666014" y="3887590"/>
              <a:ext cx="140335" cy="140335"/>
            </a:xfrm>
            <a:custGeom>
              <a:avLst/>
              <a:gdLst/>
              <a:ahLst/>
              <a:cxnLst/>
              <a:rect l="l" t="t" r="r" b="b"/>
              <a:pathLst>
                <a:path w="140334" h="140335">
                  <a:moveTo>
                    <a:pt x="70116" y="0"/>
                  </a:moveTo>
                  <a:lnTo>
                    <a:pt x="42824" y="5508"/>
                  </a:lnTo>
                  <a:lnTo>
                    <a:pt x="20537" y="20531"/>
                  </a:lnTo>
                  <a:lnTo>
                    <a:pt x="5510" y="42814"/>
                  </a:lnTo>
                  <a:lnTo>
                    <a:pt x="0" y="70103"/>
                  </a:lnTo>
                  <a:lnTo>
                    <a:pt x="5510" y="97395"/>
                  </a:lnTo>
                  <a:lnTo>
                    <a:pt x="20537" y="119683"/>
                  </a:lnTo>
                  <a:lnTo>
                    <a:pt x="42824" y="134710"/>
                  </a:lnTo>
                  <a:lnTo>
                    <a:pt x="70116" y="140220"/>
                  </a:lnTo>
                  <a:lnTo>
                    <a:pt x="97408" y="134710"/>
                  </a:lnTo>
                  <a:lnTo>
                    <a:pt x="119695" y="119683"/>
                  </a:lnTo>
                  <a:lnTo>
                    <a:pt x="134722" y="97395"/>
                  </a:lnTo>
                  <a:lnTo>
                    <a:pt x="140233" y="70103"/>
                  </a:lnTo>
                  <a:lnTo>
                    <a:pt x="134722" y="42814"/>
                  </a:lnTo>
                  <a:lnTo>
                    <a:pt x="119695" y="20531"/>
                  </a:lnTo>
                  <a:lnTo>
                    <a:pt x="97408" y="5508"/>
                  </a:lnTo>
                  <a:lnTo>
                    <a:pt x="70116" y="0"/>
                  </a:lnTo>
                  <a:close/>
                </a:path>
              </a:pathLst>
            </a:custGeom>
            <a:solidFill>
              <a:srgbClr val="E2212B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19" name="object 19"/>
            <p:cNvPicPr/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878671" y="3887590"/>
              <a:ext cx="140233" cy="140220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874677" y="3887590"/>
              <a:ext cx="140233" cy="140220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744059" y="3887590"/>
              <a:ext cx="140233" cy="140220"/>
            </a:xfrm>
            <a:prstGeom prst="rect">
              <a:avLst/>
            </a:prstGeom>
          </p:spPr>
        </p:pic>
        <p:sp>
          <p:nvSpPr>
            <p:cNvPr id="22" name="object 22"/>
            <p:cNvSpPr/>
            <p:nvPr/>
          </p:nvSpPr>
          <p:spPr>
            <a:xfrm>
              <a:off x="1359602" y="2380480"/>
              <a:ext cx="0" cy="1442085"/>
            </a:xfrm>
            <a:custGeom>
              <a:avLst/>
              <a:gdLst/>
              <a:ahLst/>
              <a:cxnLst/>
              <a:rect l="l" t="t" r="r" b="b"/>
              <a:pathLst>
                <a:path h="1442085">
                  <a:moveTo>
                    <a:pt x="0" y="1441589"/>
                  </a:moveTo>
                  <a:lnTo>
                    <a:pt x="0" y="0"/>
                  </a:lnTo>
                </a:path>
              </a:pathLst>
            </a:custGeom>
            <a:ln w="21170">
              <a:solidFill>
                <a:srgbClr val="004B9A"/>
              </a:solidFill>
              <a:prstDash val="dot"/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" name="object 23"/>
            <p:cNvSpPr/>
            <p:nvPr/>
          </p:nvSpPr>
          <p:spPr>
            <a:xfrm>
              <a:off x="1349006" y="2349004"/>
              <a:ext cx="21590" cy="1525905"/>
            </a:xfrm>
            <a:custGeom>
              <a:avLst/>
              <a:gdLst/>
              <a:ahLst/>
              <a:cxnLst/>
              <a:rect l="l" t="t" r="r" b="b"/>
              <a:pathLst>
                <a:path w="21590" h="1525904">
                  <a:moveTo>
                    <a:pt x="21170" y="1514856"/>
                  </a:moveTo>
                  <a:lnTo>
                    <a:pt x="18072" y="1507375"/>
                  </a:lnTo>
                  <a:lnTo>
                    <a:pt x="10591" y="1504276"/>
                  </a:lnTo>
                  <a:lnTo>
                    <a:pt x="3098" y="1507375"/>
                  </a:lnTo>
                  <a:lnTo>
                    <a:pt x="0" y="1514856"/>
                  </a:lnTo>
                  <a:lnTo>
                    <a:pt x="3098" y="1522349"/>
                  </a:lnTo>
                  <a:lnTo>
                    <a:pt x="10591" y="1525447"/>
                  </a:lnTo>
                  <a:lnTo>
                    <a:pt x="18072" y="1522349"/>
                  </a:lnTo>
                  <a:lnTo>
                    <a:pt x="21170" y="1514856"/>
                  </a:lnTo>
                  <a:close/>
                </a:path>
                <a:path w="21590" h="1525904">
                  <a:moveTo>
                    <a:pt x="21170" y="10579"/>
                  </a:moveTo>
                  <a:lnTo>
                    <a:pt x="18072" y="3098"/>
                  </a:lnTo>
                  <a:lnTo>
                    <a:pt x="10591" y="0"/>
                  </a:lnTo>
                  <a:lnTo>
                    <a:pt x="3098" y="3098"/>
                  </a:lnTo>
                  <a:lnTo>
                    <a:pt x="0" y="10579"/>
                  </a:lnTo>
                  <a:lnTo>
                    <a:pt x="3098" y="18072"/>
                  </a:lnTo>
                  <a:lnTo>
                    <a:pt x="10591" y="21170"/>
                  </a:lnTo>
                  <a:lnTo>
                    <a:pt x="18072" y="18072"/>
                  </a:lnTo>
                  <a:lnTo>
                    <a:pt x="21170" y="10579"/>
                  </a:lnTo>
                  <a:close/>
                </a:path>
              </a:pathLst>
            </a:custGeom>
            <a:solidFill>
              <a:srgbClr val="004B9A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24" name="object 24"/>
          <p:cNvSpPr txBox="1"/>
          <p:nvPr/>
        </p:nvSpPr>
        <p:spPr>
          <a:xfrm>
            <a:off x="8042201" y="2306135"/>
            <a:ext cx="875030" cy="6121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lvl="0" indent="0" defTabSz="914400" eaLnBrk="1" fontAlgn="auto" latinLnBrk="0" hangingPunct="1">
              <a:lnSpc>
                <a:spcPct val="101299"/>
              </a:lnSpc>
              <a:spcBef>
                <a:spcPts val="9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950" b="1" i="0" u="none" strike="noStrike" kern="0" cap="none" spc="-10" normalizeH="0" baseline="0" noProof="0" dirty="0">
                <a:ln>
                  <a:noFill/>
                </a:ln>
                <a:solidFill>
                  <a:srgbClr val="004B9A"/>
                </a:solidFill>
                <a:effectLst/>
                <a:uLnTx/>
                <a:uFillTx/>
                <a:latin typeface="PKO Bank Polski Bd"/>
                <a:cs typeface="PKO Bank Polski Bd"/>
              </a:rPr>
              <a:t>Finansowanie </a:t>
            </a:r>
            <a:r>
              <a:rPr kumimoji="0" sz="950" b="1" i="0" u="none" strike="noStrike" kern="0" cap="none" spc="0" normalizeH="0" baseline="0" noProof="0" dirty="0">
                <a:ln>
                  <a:noFill/>
                </a:ln>
                <a:solidFill>
                  <a:srgbClr val="004B9A"/>
                </a:solidFill>
                <a:effectLst/>
                <a:uLnTx/>
                <a:uFillTx/>
                <a:latin typeface="PKO Bank Polski Bd"/>
                <a:cs typeface="PKO Bank Polski Bd"/>
              </a:rPr>
              <a:t>do</a:t>
            </a:r>
            <a:r>
              <a:rPr kumimoji="0" sz="950" b="1" i="0" u="none" strike="noStrike" kern="0" cap="none" spc="15" normalizeH="0" baseline="0" noProof="0" dirty="0">
                <a:ln>
                  <a:noFill/>
                </a:ln>
                <a:solidFill>
                  <a:srgbClr val="004B9A"/>
                </a:solidFill>
                <a:effectLst/>
                <a:uLnTx/>
                <a:uFillTx/>
                <a:latin typeface="PKO Bank Polski Bd"/>
                <a:cs typeface="PKO Bank Polski Bd"/>
              </a:rPr>
              <a:t> </a:t>
            </a:r>
            <a:r>
              <a:rPr kumimoji="0" sz="950" b="1" i="0" u="none" strike="noStrike" kern="0" cap="none" spc="0" normalizeH="0" baseline="0" noProof="0" dirty="0">
                <a:ln>
                  <a:noFill/>
                </a:ln>
                <a:solidFill>
                  <a:srgbClr val="004B9A"/>
                </a:solidFill>
                <a:effectLst/>
                <a:uLnTx/>
                <a:uFillTx/>
                <a:latin typeface="PKO Bank Polski Bd"/>
                <a:cs typeface="PKO Bank Polski Bd"/>
              </a:rPr>
              <a:t>200</a:t>
            </a:r>
            <a:r>
              <a:rPr kumimoji="0" sz="950" b="1" i="0" u="none" strike="noStrike" kern="0" cap="none" spc="15" normalizeH="0" baseline="0" noProof="0" dirty="0">
                <a:ln>
                  <a:noFill/>
                </a:ln>
                <a:solidFill>
                  <a:srgbClr val="004B9A"/>
                </a:solidFill>
                <a:effectLst/>
                <a:uLnTx/>
                <a:uFillTx/>
                <a:latin typeface="PKO Bank Polski Bd"/>
                <a:cs typeface="PKO Bank Polski Bd"/>
              </a:rPr>
              <a:t> </a:t>
            </a:r>
            <a:r>
              <a:rPr kumimoji="0" sz="950" b="1" i="0" u="none" strike="noStrike" kern="0" cap="none" spc="0" normalizeH="0" baseline="0" noProof="0" dirty="0">
                <a:ln>
                  <a:noFill/>
                </a:ln>
                <a:solidFill>
                  <a:srgbClr val="004B9A"/>
                </a:solidFill>
                <a:effectLst/>
                <a:uLnTx/>
                <a:uFillTx/>
                <a:latin typeface="PKO Bank Polski Bd"/>
                <a:cs typeface="PKO Bank Polski Bd"/>
              </a:rPr>
              <a:t>tys.</a:t>
            </a:r>
            <a:r>
              <a:rPr kumimoji="0" sz="950" b="1" i="0" u="none" strike="noStrike" kern="0" cap="none" spc="15" normalizeH="0" baseline="0" noProof="0" dirty="0">
                <a:ln>
                  <a:noFill/>
                </a:ln>
                <a:solidFill>
                  <a:srgbClr val="004B9A"/>
                </a:solidFill>
                <a:effectLst/>
                <a:uLnTx/>
                <a:uFillTx/>
                <a:latin typeface="PKO Bank Polski Bd"/>
                <a:cs typeface="PKO Bank Polski Bd"/>
              </a:rPr>
              <a:t> </a:t>
            </a:r>
            <a:r>
              <a:rPr kumimoji="0" sz="950" b="1" i="0" u="none" strike="noStrike" kern="0" cap="none" spc="-25" normalizeH="0" baseline="0" noProof="0" dirty="0">
                <a:ln>
                  <a:noFill/>
                </a:ln>
                <a:solidFill>
                  <a:srgbClr val="004B9A"/>
                </a:solidFill>
                <a:effectLst/>
                <a:uLnTx/>
                <a:uFillTx/>
                <a:latin typeface="PKO Bank Polski Bd"/>
                <a:cs typeface="PKO Bank Polski Bd"/>
              </a:rPr>
              <a:t>PLN </a:t>
            </a:r>
            <a:r>
              <a:rPr kumimoji="0" sz="95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w </a:t>
            </a:r>
            <a:r>
              <a:rPr kumimoji="0" sz="95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procedurze uproszczonej</a:t>
            </a:r>
            <a:endParaRPr kumimoji="0" sz="95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KO Bank Polski Rg"/>
              <a:cs typeface="PKO Bank Polski Rg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9889590" y="2306077"/>
            <a:ext cx="830580" cy="46545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lvl="0" indent="0" defTabSz="914400" eaLnBrk="1" fontAlgn="auto" latinLnBrk="0" hangingPunct="1">
              <a:lnSpc>
                <a:spcPct val="101299"/>
              </a:lnSpc>
              <a:spcBef>
                <a:spcPts val="9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950" b="1" i="0" u="none" strike="noStrike" kern="0" cap="none" spc="-10" normalizeH="0" baseline="0" noProof="0" dirty="0">
                <a:ln>
                  <a:noFill/>
                </a:ln>
                <a:solidFill>
                  <a:srgbClr val="004B9A"/>
                </a:solidFill>
                <a:effectLst/>
                <a:uLnTx/>
                <a:uFillTx/>
                <a:latin typeface="PKO Bank Polski Bd"/>
                <a:cs typeface="PKO Bank Polski Bd"/>
              </a:rPr>
              <a:t>Okres finansowania </a:t>
            </a:r>
            <a:r>
              <a:rPr kumimoji="0" sz="950" b="1" i="0" u="none" strike="noStrike" kern="0" cap="none" spc="0" normalizeH="0" baseline="0" noProof="0" dirty="0">
                <a:ln>
                  <a:noFill/>
                </a:ln>
                <a:solidFill>
                  <a:srgbClr val="004B9A"/>
                </a:solidFill>
                <a:effectLst/>
                <a:uLnTx/>
                <a:uFillTx/>
                <a:latin typeface="PKO Bank Polski Bd"/>
                <a:cs typeface="PKO Bank Polski Bd"/>
              </a:rPr>
              <a:t>do</a:t>
            </a:r>
            <a:r>
              <a:rPr kumimoji="0" sz="950" b="1" i="0" u="none" strike="noStrike" kern="0" cap="none" spc="15" normalizeH="0" baseline="0" noProof="0" dirty="0">
                <a:ln>
                  <a:noFill/>
                </a:ln>
                <a:solidFill>
                  <a:srgbClr val="004B9A"/>
                </a:solidFill>
                <a:effectLst/>
                <a:uLnTx/>
                <a:uFillTx/>
                <a:latin typeface="PKO Bank Polski Bd"/>
                <a:cs typeface="PKO Bank Polski Bd"/>
              </a:rPr>
              <a:t> </a:t>
            </a:r>
            <a:r>
              <a:rPr kumimoji="0" sz="950" b="1" i="0" u="none" strike="noStrike" kern="0" cap="none" spc="0" normalizeH="0" baseline="0" noProof="0" dirty="0">
                <a:ln>
                  <a:noFill/>
                </a:ln>
                <a:solidFill>
                  <a:srgbClr val="004B9A"/>
                </a:solidFill>
                <a:effectLst/>
                <a:uLnTx/>
                <a:uFillTx/>
                <a:latin typeface="PKO Bank Polski Bd"/>
                <a:cs typeface="PKO Bank Polski Bd"/>
              </a:rPr>
              <a:t>72</a:t>
            </a:r>
            <a:r>
              <a:rPr kumimoji="0" sz="950" b="1" i="0" u="none" strike="noStrike" kern="0" cap="none" spc="15" normalizeH="0" baseline="0" noProof="0" dirty="0">
                <a:ln>
                  <a:noFill/>
                </a:ln>
                <a:solidFill>
                  <a:srgbClr val="004B9A"/>
                </a:solidFill>
                <a:effectLst/>
                <a:uLnTx/>
                <a:uFillTx/>
                <a:latin typeface="PKO Bank Polski Bd"/>
                <a:cs typeface="PKO Bank Polski Bd"/>
              </a:rPr>
              <a:t> </a:t>
            </a:r>
            <a:r>
              <a:rPr kumimoji="0" sz="950" b="1" i="0" u="none" strike="noStrike" kern="0" cap="none" spc="-10" normalizeH="0" baseline="0" noProof="0" dirty="0">
                <a:ln>
                  <a:noFill/>
                </a:ln>
                <a:solidFill>
                  <a:srgbClr val="004B9A"/>
                </a:solidFill>
                <a:effectLst/>
                <a:uLnTx/>
                <a:uFillTx/>
                <a:latin typeface="PKO Bank Polski Bd"/>
                <a:cs typeface="PKO Bank Polski Bd"/>
              </a:rPr>
              <a:t>miesięcy</a:t>
            </a:r>
            <a:endParaRPr kumimoji="0" sz="95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KO Bank Polski Rg"/>
              <a:cs typeface="PKO Bank Polski Rg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1463300" y="2306135"/>
            <a:ext cx="1435100" cy="46545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1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950" b="1" i="0" u="none" strike="noStrike" kern="0" cap="none" spc="-10" normalizeH="0" baseline="0" noProof="0" dirty="0">
                <a:ln>
                  <a:noFill/>
                </a:ln>
                <a:solidFill>
                  <a:srgbClr val="004B9A"/>
                </a:solidFill>
                <a:effectLst/>
                <a:uLnTx/>
                <a:uFillTx/>
                <a:latin typeface="PKO Bank Polski Bd"/>
                <a:cs typeface="PKO Bank Polski Bd"/>
              </a:rPr>
              <a:t>Finansowanie</a:t>
            </a:r>
            <a:endParaRPr kumimoji="0" sz="95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KO Bank Polski Rg"/>
              <a:cs typeface="PKO Bank Polski Rg"/>
            </a:endParaRPr>
          </a:p>
          <a:p>
            <a:pPr marL="12700" marR="5080" lvl="0" indent="0" defTabSz="914400" eaLnBrk="1" fontAlgn="auto" latinLnBrk="0" hangingPunct="1">
              <a:lnSpc>
                <a:spcPct val="1012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95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pompy</a:t>
            </a:r>
            <a:r>
              <a:rPr kumimoji="0" sz="950" b="0" i="0" u="none" strike="noStrike" kern="0" cap="none" spc="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 </a:t>
            </a:r>
            <a:r>
              <a:rPr kumimoji="0" sz="95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ciepła</a:t>
            </a:r>
            <a:r>
              <a:rPr kumimoji="0" sz="950" b="0" i="0" u="none" strike="noStrike" kern="0" cap="none" spc="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 </a:t>
            </a:r>
            <a:r>
              <a:rPr kumimoji="0" sz="95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o</a:t>
            </a:r>
            <a:r>
              <a:rPr kumimoji="0" sz="950" b="0" i="0" u="none" strike="noStrike" kern="0" cap="none" spc="1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 </a:t>
            </a:r>
            <a:r>
              <a:rPr kumimoji="0" sz="95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max.</a:t>
            </a:r>
            <a:r>
              <a:rPr kumimoji="0" sz="950" b="0" i="0" u="none" strike="noStrike" kern="0" cap="none" spc="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 </a:t>
            </a:r>
            <a:r>
              <a:rPr kumimoji="0" sz="950" b="0" i="0" u="none" strike="noStrike" kern="0" cap="none" spc="-2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mocy </a:t>
            </a:r>
            <a:r>
              <a:rPr kumimoji="0" sz="95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do</a:t>
            </a:r>
            <a:r>
              <a:rPr kumimoji="0" sz="950" b="0" i="0" u="none" strike="noStrike" kern="0" cap="none" spc="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 </a:t>
            </a:r>
            <a:r>
              <a:rPr kumimoji="0" sz="95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50</a:t>
            </a:r>
            <a:r>
              <a:rPr kumimoji="0" sz="950" b="0" i="0" u="none" strike="noStrike" kern="0" cap="none" spc="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 </a:t>
            </a:r>
            <a:r>
              <a:rPr kumimoji="0" sz="950" b="0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kW</a:t>
            </a:r>
            <a:endParaRPr kumimoji="0" sz="95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KO Bank Polski Rg"/>
              <a:cs typeface="PKO Bank Polski Rg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5107570" y="2292197"/>
            <a:ext cx="1078865" cy="24002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400" b="1" i="0" u="none" strike="noStrike" kern="0" cap="none" spc="0" normalizeH="0" baseline="0" noProof="0" dirty="0">
                <a:ln>
                  <a:noFill/>
                </a:ln>
                <a:solidFill>
                  <a:srgbClr val="004B9A"/>
                </a:solidFill>
                <a:effectLst/>
                <a:uLnTx/>
                <a:uFillTx/>
                <a:latin typeface="PKO Bank Polski Bd"/>
                <a:cs typeface="PKO Bank Polski Bd"/>
              </a:rPr>
              <a:t>Pompy</a:t>
            </a:r>
            <a:r>
              <a:rPr kumimoji="0" sz="1400" b="1" i="0" u="none" strike="noStrike" kern="0" cap="none" spc="-75" normalizeH="0" baseline="0" noProof="0" dirty="0">
                <a:ln>
                  <a:noFill/>
                </a:ln>
                <a:solidFill>
                  <a:srgbClr val="004B9A"/>
                </a:solidFill>
                <a:effectLst/>
                <a:uLnTx/>
                <a:uFillTx/>
                <a:latin typeface="PKO Bank Polski Bd"/>
                <a:cs typeface="PKO Bank Polski Bd"/>
              </a:rPr>
              <a:t> </a:t>
            </a:r>
            <a:r>
              <a:rPr kumimoji="0" sz="1400" b="1" i="0" u="none" strike="noStrike" kern="0" cap="none" spc="-10" normalizeH="0" baseline="0" noProof="0" dirty="0">
                <a:ln>
                  <a:noFill/>
                </a:ln>
                <a:solidFill>
                  <a:srgbClr val="004B9A"/>
                </a:solidFill>
                <a:effectLst/>
                <a:uLnTx/>
                <a:uFillTx/>
                <a:latin typeface="PKO Bank Polski Bd"/>
                <a:cs typeface="PKO Bank Polski Bd"/>
              </a:rPr>
              <a:t>ciepła</a:t>
            </a:r>
            <a:endParaRPr kumimoji="0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KO Bank Polski Rg"/>
              <a:cs typeface="PKO Bank Polski Rg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1790266" y="4999558"/>
            <a:ext cx="1003300" cy="46545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lvl="0" indent="334010" defTabSz="914400" eaLnBrk="1" fontAlgn="auto" latinLnBrk="0" hangingPunct="1">
              <a:lnSpc>
                <a:spcPct val="101299"/>
              </a:lnSpc>
              <a:spcBef>
                <a:spcPts val="9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950" b="1" i="0" u="none" strike="noStrike" kern="0" cap="none" spc="-10" normalizeH="0" baseline="0" noProof="0" dirty="0">
                <a:ln>
                  <a:noFill/>
                </a:ln>
                <a:solidFill>
                  <a:srgbClr val="004B9A"/>
                </a:solidFill>
                <a:effectLst/>
                <a:uLnTx/>
                <a:uFillTx/>
                <a:latin typeface="PKO Bank Polski Bd"/>
                <a:cs typeface="PKO Bank Polski Bd"/>
              </a:rPr>
              <a:t>Współpraca </a:t>
            </a:r>
            <a:r>
              <a:rPr kumimoji="0" sz="950" b="1" i="0" u="none" strike="noStrike" kern="0" cap="none" spc="0" normalizeH="0" baseline="0" noProof="0" dirty="0">
                <a:ln>
                  <a:noFill/>
                </a:ln>
                <a:solidFill>
                  <a:srgbClr val="004B9A"/>
                </a:solidFill>
                <a:effectLst/>
                <a:uLnTx/>
                <a:uFillTx/>
                <a:latin typeface="PKO Bank Polski Bd"/>
                <a:cs typeface="PKO Bank Polski Bd"/>
              </a:rPr>
              <a:t>z</a:t>
            </a:r>
            <a:r>
              <a:rPr kumimoji="0" sz="950" b="1" i="0" u="none" strike="noStrike" kern="0" cap="none" spc="5" normalizeH="0" baseline="0" noProof="0" dirty="0">
                <a:ln>
                  <a:noFill/>
                </a:ln>
                <a:solidFill>
                  <a:srgbClr val="004B9A"/>
                </a:solidFill>
                <a:effectLst/>
                <a:uLnTx/>
                <a:uFillTx/>
                <a:latin typeface="PKO Bank Polski Bd"/>
                <a:cs typeface="PKO Bank Polski Bd"/>
              </a:rPr>
              <a:t> </a:t>
            </a:r>
            <a:r>
              <a:rPr kumimoji="0" sz="950" b="1" i="0" u="none" strike="noStrike" kern="0" cap="none" spc="-10" normalizeH="0" baseline="0" noProof="0" dirty="0">
                <a:ln>
                  <a:noFill/>
                </a:ln>
                <a:solidFill>
                  <a:srgbClr val="004B9A"/>
                </a:solidFill>
                <a:effectLst/>
                <a:uLnTx/>
                <a:uFillTx/>
                <a:latin typeface="PKO Bank Polski Bd"/>
                <a:cs typeface="PKO Bank Polski Bd"/>
              </a:rPr>
              <a:t>autoryzowanymi</a:t>
            </a:r>
            <a:endParaRPr kumimoji="0" sz="95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KO Bank Polski Rg"/>
              <a:cs typeface="PKO Bank Polski Rg"/>
            </a:endParaRPr>
          </a:p>
          <a:p>
            <a:pPr marL="341630" marR="0" lvl="0" indent="0" defTabSz="914400" eaLnBrk="1" fontAlgn="auto" latinLnBrk="0" hangingPunct="1">
              <a:lnSpc>
                <a:spcPct val="100000"/>
              </a:lnSpc>
              <a:spcBef>
                <a:spcPts val="1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950" b="1" i="0" u="none" strike="noStrike" kern="0" cap="none" spc="-10" normalizeH="0" baseline="0" noProof="0" dirty="0">
                <a:ln>
                  <a:noFill/>
                </a:ln>
                <a:solidFill>
                  <a:srgbClr val="004B9A"/>
                </a:solidFill>
                <a:effectLst/>
                <a:uLnTx/>
                <a:uFillTx/>
                <a:latin typeface="PKO Bank Polski Bd"/>
                <a:cs typeface="PKO Bank Polski Bd"/>
              </a:rPr>
              <a:t>dostawcami</a:t>
            </a:r>
            <a:endParaRPr kumimoji="0" sz="95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KO Bank Polski Rg"/>
              <a:cs typeface="PKO Bank Polski Rg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9319066" y="5056263"/>
            <a:ext cx="1330960" cy="7588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lvl="0" indent="666115" algn="r" defTabSz="914400" eaLnBrk="1" fontAlgn="auto" latinLnBrk="0" hangingPunct="1">
              <a:lnSpc>
                <a:spcPct val="101299"/>
              </a:lnSpc>
              <a:spcBef>
                <a:spcPts val="9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950" b="1" i="0" u="none" strike="noStrike" kern="0" cap="none" spc="-10" normalizeH="0" baseline="0" noProof="0" dirty="0">
                <a:ln>
                  <a:noFill/>
                </a:ln>
                <a:solidFill>
                  <a:srgbClr val="004B9A"/>
                </a:solidFill>
                <a:effectLst/>
                <a:uLnTx/>
                <a:uFillTx/>
                <a:latin typeface="PKO Bank Polski Bd"/>
                <a:cs typeface="PKO Bank Polski Bd"/>
              </a:rPr>
              <a:t>Dostępność </a:t>
            </a:r>
            <a:r>
              <a:rPr kumimoji="0" sz="950" b="1" i="0" u="none" strike="noStrike" kern="0" cap="none" spc="0" normalizeH="0" baseline="0" noProof="0" dirty="0">
                <a:ln>
                  <a:noFill/>
                </a:ln>
                <a:solidFill>
                  <a:srgbClr val="004B9A"/>
                </a:solidFill>
                <a:effectLst/>
                <a:uLnTx/>
                <a:uFillTx/>
                <a:latin typeface="PKO Bank Polski Bd"/>
                <a:cs typeface="PKO Bank Polski Bd"/>
              </a:rPr>
              <a:t>dla</a:t>
            </a:r>
            <a:r>
              <a:rPr kumimoji="0" sz="950" b="1" i="0" u="none" strike="noStrike" kern="0" cap="none" spc="25" normalizeH="0" baseline="0" noProof="0" dirty="0">
                <a:ln>
                  <a:noFill/>
                </a:ln>
                <a:solidFill>
                  <a:srgbClr val="004B9A"/>
                </a:solidFill>
                <a:effectLst/>
                <a:uLnTx/>
                <a:uFillTx/>
                <a:latin typeface="PKO Bank Polski Bd"/>
                <a:cs typeface="PKO Bank Polski Bd"/>
              </a:rPr>
              <a:t> </a:t>
            </a:r>
            <a:r>
              <a:rPr kumimoji="0" sz="950" b="1" i="0" u="none" strike="noStrike" kern="0" cap="none" spc="-10" normalizeH="0" baseline="0" noProof="0" dirty="0">
                <a:ln>
                  <a:noFill/>
                </a:ln>
                <a:solidFill>
                  <a:srgbClr val="004B9A"/>
                </a:solidFill>
                <a:effectLst/>
                <a:uLnTx/>
                <a:uFillTx/>
                <a:latin typeface="PKO Bank Polski Bd"/>
                <a:cs typeface="PKO Bank Polski Bd"/>
              </a:rPr>
              <a:t>wszystkich przedsiębiorców </a:t>
            </a:r>
            <a:r>
              <a:rPr kumimoji="0" sz="95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niezależnie</a:t>
            </a:r>
            <a:r>
              <a:rPr kumimoji="0" sz="950" b="0" i="0" u="none" strike="noStrike" kern="0" cap="none" spc="2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 </a:t>
            </a:r>
            <a:r>
              <a:rPr kumimoji="0" sz="95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od</a:t>
            </a:r>
            <a:r>
              <a:rPr kumimoji="0" sz="950" b="0" i="0" u="none" strike="noStrike" kern="0" cap="none" spc="2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 </a:t>
            </a:r>
            <a:r>
              <a:rPr kumimoji="0" sz="95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formy </a:t>
            </a:r>
            <a:r>
              <a:rPr kumimoji="0" sz="95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prowadzonej</a:t>
            </a:r>
            <a:r>
              <a:rPr kumimoji="0" sz="950" b="0" i="0" u="none" strike="noStrike" kern="0" cap="none" spc="4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 </a:t>
            </a:r>
            <a:r>
              <a:rPr kumimoji="0" sz="95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działalności</a:t>
            </a:r>
            <a:endParaRPr kumimoji="0" sz="95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KO Bank Polski Rg"/>
              <a:cs typeface="PKO Bank Polski Rg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7693307" y="5482111"/>
            <a:ext cx="1153160" cy="31877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50800" marR="0" lvl="0" indent="0" defTabSz="914400" eaLnBrk="1" fontAlgn="auto" latinLnBrk="0" hangingPunct="1">
              <a:lnSpc>
                <a:spcPct val="100000"/>
              </a:lnSpc>
              <a:spcBef>
                <a:spcPts val="11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950" b="1" i="0" u="none" strike="noStrike" kern="0" cap="none" spc="0" normalizeH="0" baseline="0" noProof="0" dirty="0">
                <a:ln>
                  <a:noFill/>
                </a:ln>
                <a:solidFill>
                  <a:srgbClr val="004B9A"/>
                </a:solidFill>
                <a:effectLst/>
                <a:uLnTx/>
                <a:uFillTx/>
                <a:latin typeface="PKO Bank Polski Bd"/>
                <a:cs typeface="PKO Bank Polski Bd"/>
              </a:rPr>
              <a:t>Forma</a:t>
            </a:r>
            <a:r>
              <a:rPr kumimoji="0" sz="950" b="1" i="0" u="none" strike="noStrike" kern="0" cap="none" spc="-20" normalizeH="0" baseline="0" noProof="0" dirty="0">
                <a:ln>
                  <a:noFill/>
                </a:ln>
                <a:solidFill>
                  <a:srgbClr val="004B9A"/>
                </a:solidFill>
                <a:effectLst/>
                <a:uLnTx/>
                <a:uFillTx/>
                <a:latin typeface="PKO Bank Polski Bd"/>
                <a:cs typeface="PKO Bank Polski Bd"/>
              </a:rPr>
              <a:t> </a:t>
            </a:r>
            <a:r>
              <a:rPr kumimoji="0" sz="950" b="1" i="0" u="none" strike="noStrike" kern="0" cap="none" spc="-10" normalizeH="0" baseline="0" noProof="0" dirty="0">
                <a:ln>
                  <a:noFill/>
                </a:ln>
                <a:solidFill>
                  <a:srgbClr val="004B9A"/>
                </a:solidFill>
                <a:effectLst/>
                <a:uLnTx/>
                <a:uFillTx/>
                <a:latin typeface="PKO Bank Polski Bd"/>
                <a:cs typeface="PKO Bank Polski Bd"/>
              </a:rPr>
              <a:t>finansowania</a:t>
            </a:r>
            <a:endParaRPr kumimoji="0" sz="95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KO Bank Polski Rg"/>
              <a:cs typeface="PKO Bank Polski Rg"/>
            </a:endParaRPr>
          </a:p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95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leasing</a:t>
            </a:r>
            <a:r>
              <a:rPr kumimoji="0" sz="950" b="0" i="0" u="none" strike="noStrike" kern="0" cap="none" spc="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 </a:t>
            </a:r>
            <a:r>
              <a:rPr kumimoji="0" sz="95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oraz</a:t>
            </a:r>
            <a:r>
              <a:rPr kumimoji="0" sz="950" b="0" i="0" u="none" strike="noStrike" kern="0" cap="none" spc="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 </a:t>
            </a:r>
            <a:r>
              <a:rPr kumimoji="0" sz="95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KO Bank Polski Rg"/>
                <a:cs typeface="PKO Bank Polski Rg"/>
              </a:rPr>
              <a:t>pożyczka</a:t>
            </a:r>
            <a:endParaRPr kumimoji="0" sz="95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KO Bank Polski Rg"/>
              <a:cs typeface="PKO Bank Polski Rg"/>
            </a:endParaRPr>
          </a:p>
        </p:txBody>
      </p:sp>
      <p:grpSp>
        <p:nvGrpSpPr>
          <p:cNvPr id="31" name="object 31"/>
          <p:cNvGrpSpPr/>
          <p:nvPr/>
        </p:nvGrpSpPr>
        <p:grpSpPr>
          <a:xfrm>
            <a:off x="3539997" y="2526766"/>
            <a:ext cx="4188460" cy="3291840"/>
            <a:chOff x="3539997" y="2526766"/>
            <a:chExt cx="4188460" cy="3291840"/>
          </a:xfrm>
        </p:grpSpPr>
        <p:pic>
          <p:nvPicPr>
            <p:cNvPr id="32" name="object 32"/>
            <p:cNvPicPr/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539997" y="2526766"/>
              <a:ext cx="3731996" cy="2621233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478551" y="3473995"/>
              <a:ext cx="2249703" cy="2344064"/>
            </a:xfrm>
            <a:prstGeom prst="rect">
              <a:avLst/>
            </a:prstGeom>
          </p:spPr>
        </p:pic>
      </p:grpSp>
      <p:sp>
        <p:nvSpPr>
          <p:cNvPr id="34" name="object 34"/>
          <p:cNvSpPr txBox="1">
            <a:spLocks noGrp="1"/>
          </p:cNvSpPr>
          <p:nvPr>
            <p:ph type="sldNum" sz="quarter" idx="4294967295"/>
          </p:nvPr>
        </p:nvSpPr>
        <p:spPr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38100" marR="0" lvl="0" indent="0" defTabSz="914400" eaLnBrk="1" fontAlgn="auto" latinLnBrk="0" hangingPunct="1">
              <a:lnSpc>
                <a:spcPct val="100000"/>
              </a:lnSpc>
              <a:spcBef>
                <a:spcPts val="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1D60167-4931-47E6-BA6A-407CBD079E47}" type="slidenum">
              <a:rPr kumimoji="0" sz="1000" b="0" i="0" u="none" strike="noStrike" kern="0" cap="none" spc="-2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KO Bank Polski Rg"/>
              </a:rPr>
              <a:pPr marL="38100" marR="0" lvl="0" indent="0" defTabSz="914400" eaLnBrk="1" fontAlgn="auto" latinLnBrk="0" hangingPunct="1">
                <a:lnSpc>
                  <a:spcPct val="100000"/>
                </a:lnSpc>
                <a:spcBef>
                  <a:spcPts val="5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sz="1000" b="0" i="0" u="none" strike="noStrike" kern="0" cap="none" spc="-25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KO Bank Polski Rg"/>
            </a:endParaRPr>
          </a:p>
        </p:txBody>
      </p:sp>
    </p:spTree>
    <p:extLst>
      <p:ext uri="{BB962C8B-B14F-4D97-AF65-F5344CB8AC3E}">
        <p14:creationId xmlns:p14="http://schemas.microsoft.com/office/powerpoint/2010/main" val="517237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Symbol zastępczy obrazu 7">
            <a:extLst>
              <a:ext uri="{FF2B5EF4-FFF2-40B4-BE49-F238E27FC236}">
                <a16:creationId xmlns:a16="http://schemas.microsoft.com/office/drawing/2014/main" id="{29022C73-D733-449D-9A7D-9E0E28E8A6D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" y="-4438"/>
            <a:ext cx="5947037" cy="6862339"/>
          </a:xfrm>
          <a:custGeom>
            <a:avLst/>
            <a:gdLst>
              <a:gd name="connsiteX0" fmla="*/ 0 w 5948586"/>
              <a:gd name="connsiteY0" fmla="*/ 0 h 6864126"/>
              <a:gd name="connsiteX1" fmla="*/ 5032724 w 5948586"/>
              <a:gd name="connsiteY1" fmla="*/ 0 h 6864126"/>
              <a:gd name="connsiteX2" fmla="*/ 5151109 w 5948586"/>
              <a:gd name="connsiteY2" fmla="*/ 209035 h 6864126"/>
              <a:gd name="connsiteX3" fmla="*/ 5941422 w 5948586"/>
              <a:gd name="connsiteY3" fmla="*/ 2997815 h 6864126"/>
              <a:gd name="connsiteX4" fmla="*/ 5948586 w 5948586"/>
              <a:gd name="connsiteY4" fmla="*/ 3228040 h 6864126"/>
              <a:gd name="connsiteX5" fmla="*/ 5948586 w 5948586"/>
              <a:gd name="connsiteY5" fmla="*/ 3636087 h 6864126"/>
              <a:gd name="connsiteX6" fmla="*/ 5941422 w 5948586"/>
              <a:gd name="connsiteY6" fmla="*/ 3866311 h 6864126"/>
              <a:gd name="connsiteX7" fmla="*/ 5151109 w 5948586"/>
              <a:gd name="connsiteY7" fmla="*/ 6655092 h 6864126"/>
              <a:gd name="connsiteX8" fmla="*/ 5032724 w 5948586"/>
              <a:gd name="connsiteY8" fmla="*/ 6864126 h 6864126"/>
              <a:gd name="connsiteX9" fmla="*/ 0 w 5948586"/>
              <a:gd name="connsiteY9" fmla="*/ 6864126 h 6864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948586" h="6864126">
                <a:moveTo>
                  <a:pt x="0" y="0"/>
                </a:moveTo>
                <a:lnTo>
                  <a:pt x="5032724" y="0"/>
                </a:lnTo>
                <a:lnTo>
                  <a:pt x="5151109" y="209035"/>
                </a:lnTo>
                <a:cubicBezTo>
                  <a:pt x="5599666" y="1047362"/>
                  <a:pt x="5878678" y="1992767"/>
                  <a:pt x="5941422" y="2997815"/>
                </a:cubicBezTo>
                <a:lnTo>
                  <a:pt x="5948586" y="3228040"/>
                </a:lnTo>
                <a:lnTo>
                  <a:pt x="5948586" y="3636087"/>
                </a:lnTo>
                <a:lnTo>
                  <a:pt x="5941422" y="3866311"/>
                </a:lnTo>
                <a:cubicBezTo>
                  <a:pt x="5878678" y="4871359"/>
                  <a:pt x="5599666" y="5816765"/>
                  <a:pt x="5151109" y="6655092"/>
                </a:cubicBezTo>
                <a:lnTo>
                  <a:pt x="5032724" y="6864126"/>
                </a:lnTo>
                <a:lnTo>
                  <a:pt x="0" y="6864126"/>
                </a:lnTo>
                <a:close/>
              </a:path>
            </a:pathLst>
          </a:custGeom>
          <a:solidFill>
            <a:srgbClr val="B7B7B7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grpSp>
        <p:nvGrpSpPr>
          <p:cNvPr id="19" name="Grupa 18">
            <a:extLst>
              <a:ext uri="{FF2B5EF4-FFF2-40B4-BE49-F238E27FC236}">
                <a16:creationId xmlns:a16="http://schemas.microsoft.com/office/drawing/2014/main" id="{ED639AAA-A74C-4F81-8C22-37C168649F3F}"/>
              </a:ext>
            </a:extLst>
          </p:cNvPr>
          <p:cNvGrpSpPr/>
          <p:nvPr/>
        </p:nvGrpSpPr>
        <p:grpSpPr>
          <a:xfrm>
            <a:off x="0" y="-4438"/>
            <a:ext cx="6338197" cy="6862339"/>
            <a:chOff x="-1" y="-4538"/>
            <a:chExt cx="6339848" cy="6864126"/>
          </a:xfrm>
        </p:grpSpPr>
        <p:sp>
          <p:nvSpPr>
            <p:cNvPr id="21" name="Prostokąt: zaokrąglone rogi u góry 20">
              <a:extLst>
                <a:ext uri="{FF2B5EF4-FFF2-40B4-BE49-F238E27FC236}">
                  <a16:creationId xmlns:a16="http://schemas.microsoft.com/office/drawing/2014/main" id="{C7F1FB23-A5DD-495D-A159-0040D553B2BA}"/>
                </a:ext>
              </a:extLst>
            </p:cNvPr>
            <p:cNvSpPr/>
            <p:nvPr/>
          </p:nvSpPr>
          <p:spPr>
            <a:xfrm rot="16200000">
              <a:off x="-259871" y="259869"/>
              <a:ext cx="6859588" cy="6339848"/>
            </a:xfrm>
            <a:prstGeom prst="round2SameRect">
              <a:avLst>
                <a:gd name="adj1" fmla="val 0"/>
                <a:gd name="adj2" fmla="val 0"/>
              </a:avLst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26" name="Obraz 25">
              <a:extLst>
                <a:ext uri="{FF2B5EF4-FFF2-40B4-BE49-F238E27FC236}">
                  <a16:creationId xmlns:a16="http://schemas.microsoft.com/office/drawing/2014/main" id="{49BCD489-2C02-4802-B3EE-8A33E1DD40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-4538"/>
              <a:ext cx="5948586" cy="6864126"/>
            </a:xfrm>
            <a:custGeom>
              <a:avLst/>
              <a:gdLst>
                <a:gd name="connsiteX0" fmla="*/ 0 w 5948586"/>
                <a:gd name="connsiteY0" fmla="*/ 0 h 6864126"/>
                <a:gd name="connsiteX1" fmla="*/ 5032724 w 5948586"/>
                <a:gd name="connsiteY1" fmla="*/ 0 h 6864126"/>
                <a:gd name="connsiteX2" fmla="*/ 5151109 w 5948586"/>
                <a:gd name="connsiteY2" fmla="*/ 209035 h 6864126"/>
                <a:gd name="connsiteX3" fmla="*/ 5941422 w 5948586"/>
                <a:gd name="connsiteY3" fmla="*/ 2997815 h 6864126"/>
                <a:gd name="connsiteX4" fmla="*/ 5948586 w 5948586"/>
                <a:gd name="connsiteY4" fmla="*/ 3228040 h 6864126"/>
                <a:gd name="connsiteX5" fmla="*/ 5948586 w 5948586"/>
                <a:gd name="connsiteY5" fmla="*/ 3636087 h 6864126"/>
                <a:gd name="connsiteX6" fmla="*/ 5946983 w 5948586"/>
                <a:gd name="connsiteY6" fmla="*/ 3687619 h 6864126"/>
                <a:gd name="connsiteX7" fmla="*/ 4747325 w 5948586"/>
                <a:gd name="connsiteY7" fmla="*/ 3687619 h 6864126"/>
                <a:gd name="connsiteX8" fmla="*/ 4200125 w 5948586"/>
                <a:gd name="connsiteY8" fmla="*/ 4234819 h 6864126"/>
                <a:gd name="connsiteX9" fmla="*/ 4747325 w 5948586"/>
                <a:gd name="connsiteY9" fmla="*/ 4782019 h 6864126"/>
                <a:gd name="connsiteX10" fmla="*/ 5819654 w 5948586"/>
                <a:gd name="connsiteY10" fmla="*/ 4782019 h 6864126"/>
                <a:gd name="connsiteX11" fmla="*/ 5782061 w 5948586"/>
                <a:gd name="connsiteY11" fmla="*/ 4969327 h 6864126"/>
                <a:gd name="connsiteX12" fmla="*/ 5151109 w 5948586"/>
                <a:gd name="connsiteY12" fmla="*/ 6655092 h 6864126"/>
                <a:gd name="connsiteX13" fmla="*/ 5032724 w 5948586"/>
                <a:gd name="connsiteY13" fmla="*/ 6864126 h 6864126"/>
                <a:gd name="connsiteX14" fmla="*/ 0 w 5948586"/>
                <a:gd name="connsiteY14" fmla="*/ 6864126 h 6864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948586" h="6864126">
                  <a:moveTo>
                    <a:pt x="0" y="0"/>
                  </a:moveTo>
                  <a:lnTo>
                    <a:pt x="5032724" y="0"/>
                  </a:lnTo>
                  <a:lnTo>
                    <a:pt x="5151109" y="209035"/>
                  </a:lnTo>
                  <a:cubicBezTo>
                    <a:pt x="5599666" y="1047362"/>
                    <a:pt x="5878678" y="1992767"/>
                    <a:pt x="5941422" y="2997815"/>
                  </a:cubicBezTo>
                  <a:lnTo>
                    <a:pt x="5948586" y="3228040"/>
                  </a:lnTo>
                  <a:lnTo>
                    <a:pt x="5948586" y="3636087"/>
                  </a:lnTo>
                  <a:lnTo>
                    <a:pt x="5946983" y="3687619"/>
                  </a:lnTo>
                  <a:lnTo>
                    <a:pt x="4747325" y="3687619"/>
                  </a:lnTo>
                  <a:cubicBezTo>
                    <a:pt x="4445115" y="3687619"/>
                    <a:pt x="4200125" y="3932609"/>
                    <a:pt x="4200125" y="4234819"/>
                  </a:cubicBezTo>
                  <a:cubicBezTo>
                    <a:pt x="4200125" y="4537029"/>
                    <a:pt x="4445115" y="4782019"/>
                    <a:pt x="4747325" y="4782019"/>
                  </a:cubicBezTo>
                  <a:lnTo>
                    <a:pt x="5819654" y="4782019"/>
                  </a:lnTo>
                  <a:lnTo>
                    <a:pt x="5782061" y="4969327"/>
                  </a:lnTo>
                  <a:cubicBezTo>
                    <a:pt x="5645577" y="5565356"/>
                    <a:pt x="5431457" y="6131138"/>
                    <a:pt x="5151109" y="6655092"/>
                  </a:cubicBezTo>
                  <a:lnTo>
                    <a:pt x="5032724" y="6864126"/>
                  </a:lnTo>
                  <a:lnTo>
                    <a:pt x="0" y="6864126"/>
                  </a:lnTo>
                  <a:close/>
                </a:path>
              </a:pathLst>
            </a:custGeom>
            <a:solidFill>
              <a:srgbClr val="B7B7B7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16" name="Tytuł 9">
            <a:extLst>
              <a:ext uri="{FF2B5EF4-FFF2-40B4-BE49-F238E27FC236}">
                <a16:creationId xmlns:a16="http://schemas.microsoft.com/office/drawing/2014/main" id="{D092CFB3-CE31-4F8D-9AA1-05561A11C44B}"/>
              </a:ext>
            </a:extLst>
          </p:cNvPr>
          <p:cNvSpPr txBox="1">
            <a:spLocks/>
          </p:cNvSpPr>
          <p:nvPr/>
        </p:nvSpPr>
        <p:spPr>
          <a:xfrm>
            <a:off x="6726261" y="2581275"/>
            <a:ext cx="4958716" cy="1512930"/>
          </a:xfrm>
          <a:prstGeom prst="rect">
            <a:avLst/>
          </a:prstGeom>
        </p:spPr>
        <p:txBody>
          <a:bodyPr wrap="square" lIns="0" tIns="0" rIns="0" bIns="0" anchor="b">
            <a:no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en-PL" sz="2500" b="0" kern="0" baseline="0" noProof="0" dirty="0">
                <a:solidFill>
                  <a:srgbClr val="004C9A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rgbClr val="00468C"/>
                </a:solidFill>
                <a:latin typeface="PKO Bank Polski Bd" pitchFamily="34" charset="0"/>
                <a:cs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rgbClr val="00468C"/>
                </a:solidFill>
                <a:latin typeface="PKO Bank Polski Bd" pitchFamily="34" charset="0"/>
                <a:cs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rgbClr val="00468C"/>
                </a:solidFill>
                <a:latin typeface="PKO Bank Polski Bd" pitchFamily="34" charset="0"/>
                <a:cs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b="1">
                <a:solidFill>
                  <a:srgbClr val="00468C"/>
                </a:solidFill>
                <a:latin typeface="PKO Bank Polski Bd" pitchFamily="34" charset="0"/>
                <a:cs typeface="Arial" charset="0"/>
              </a:defRPr>
            </a:lvl5pPr>
            <a:lvl6pPr marL="609722" algn="l" rtl="0" eaLnBrk="1" fontAlgn="base" hangingPunct="1">
              <a:spcBef>
                <a:spcPct val="0"/>
              </a:spcBef>
              <a:spcAft>
                <a:spcPct val="0"/>
              </a:spcAft>
              <a:defRPr>
                <a:solidFill>
                  <a:srgbClr val="273A7C"/>
                </a:solidFill>
                <a:latin typeface="PKO Bank Polski Rg" pitchFamily="50" charset="0"/>
                <a:cs typeface="Arial" charset="0"/>
              </a:defRPr>
            </a:lvl6pPr>
            <a:lvl7pPr marL="1219444" algn="l" rtl="0" eaLnBrk="1" fontAlgn="base" hangingPunct="1">
              <a:spcBef>
                <a:spcPct val="0"/>
              </a:spcBef>
              <a:spcAft>
                <a:spcPct val="0"/>
              </a:spcAft>
              <a:defRPr>
                <a:solidFill>
                  <a:srgbClr val="273A7C"/>
                </a:solidFill>
                <a:latin typeface="PKO Bank Polski Rg" pitchFamily="50" charset="0"/>
                <a:cs typeface="Arial" charset="0"/>
              </a:defRPr>
            </a:lvl7pPr>
            <a:lvl8pPr marL="1829166" algn="l" rtl="0" eaLnBrk="1" fontAlgn="base" hangingPunct="1">
              <a:spcBef>
                <a:spcPct val="0"/>
              </a:spcBef>
              <a:spcAft>
                <a:spcPct val="0"/>
              </a:spcAft>
              <a:defRPr>
                <a:solidFill>
                  <a:srgbClr val="273A7C"/>
                </a:solidFill>
                <a:latin typeface="PKO Bank Polski Rg" pitchFamily="50" charset="0"/>
                <a:cs typeface="Arial" charset="0"/>
              </a:defRPr>
            </a:lvl8pPr>
            <a:lvl9pPr marL="2438888" algn="l" rtl="0" eaLnBrk="1" fontAlgn="base" hangingPunct="1">
              <a:spcBef>
                <a:spcPct val="0"/>
              </a:spcBef>
              <a:spcAft>
                <a:spcPct val="0"/>
              </a:spcAft>
              <a:defRPr>
                <a:solidFill>
                  <a:srgbClr val="273A7C"/>
                </a:solidFill>
                <a:latin typeface="PKO Bank Polski Rg" pitchFamily="50" charset="0"/>
                <a:cs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pl-PL" sz="4000" b="1" i="0" u="none" strike="noStrike" kern="0" cap="none" spc="0" normalizeH="0" baseline="0" noProof="0" dirty="0">
              <a:ln>
                <a:noFill/>
              </a:ln>
              <a:solidFill>
                <a:srgbClr val="004C9A"/>
              </a:solidFill>
              <a:effectLst/>
              <a:uLnTx/>
              <a:uFillTx/>
              <a:latin typeface="PKO Bank Polski" panose="020B0604020202020204" pitchFamily="34" charset="0"/>
              <a:ea typeface="+mj-ea"/>
              <a:cs typeface="+mj-cs"/>
            </a:endParaRPr>
          </a:p>
        </p:txBody>
      </p:sp>
      <p:sp>
        <p:nvSpPr>
          <p:cNvPr id="5" name="Dowolny kształt: kształt 4">
            <a:extLst>
              <a:ext uri="{FF2B5EF4-FFF2-40B4-BE49-F238E27FC236}">
                <a16:creationId xmlns:a16="http://schemas.microsoft.com/office/drawing/2014/main" id="{09149E1A-0167-4832-94EF-F03168CC53C5}"/>
              </a:ext>
            </a:extLst>
          </p:cNvPr>
          <p:cNvSpPr/>
          <p:nvPr/>
        </p:nvSpPr>
        <p:spPr>
          <a:xfrm>
            <a:off x="779224" y="2364018"/>
            <a:ext cx="1748008" cy="2415650"/>
          </a:xfrm>
          <a:custGeom>
            <a:avLst/>
            <a:gdLst>
              <a:gd name="connsiteX0" fmla="*/ 1242866 w 1748463"/>
              <a:gd name="connsiteY0" fmla="*/ 1652905 h 2416279"/>
              <a:gd name="connsiteX1" fmla="*/ 1178513 w 1748463"/>
              <a:gd name="connsiteY1" fmla="*/ 2107141 h 2416279"/>
              <a:gd name="connsiteX2" fmla="*/ 941256 w 1748463"/>
              <a:gd name="connsiteY2" fmla="*/ 2415551 h 2416279"/>
              <a:gd name="connsiteX3" fmla="*/ 866704 w 1748463"/>
              <a:gd name="connsiteY3" fmla="*/ 2408751 h 2416279"/>
              <a:gd name="connsiteX4" fmla="*/ 971733 w 1748463"/>
              <a:gd name="connsiteY4" fmla="*/ 1652905 h 2416279"/>
              <a:gd name="connsiteX5" fmla="*/ 578571 w 1748463"/>
              <a:gd name="connsiteY5" fmla="*/ 1652905 h 2416279"/>
              <a:gd name="connsiteX6" fmla="*/ 514218 w 1748463"/>
              <a:gd name="connsiteY6" fmla="*/ 2107141 h 2416279"/>
              <a:gd name="connsiteX7" fmla="*/ 280361 w 1748463"/>
              <a:gd name="connsiteY7" fmla="*/ 2415551 h 2416279"/>
              <a:gd name="connsiteX8" fmla="*/ 205809 w 1748463"/>
              <a:gd name="connsiteY8" fmla="*/ 2408751 h 2416279"/>
              <a:gd name="connsiteX9" fmla="*/ 307560 w 1748463"/>
              <a:gd name="connsiteY9" fmla="*/ 1652905 h 2416279"/>
              <a:gd name="connsiteX10" fmla="*/ 9107 w 1748463"/>
              <a:gd name="connsiteY10" fmla="*/ 1652905 h 2416279"/>
              <a:gd name="connsiteX11" fmla="*/ 9107 w 1748463"/>
              <a:gd name="connsiteY11" fmla="*/ 1429247 h 2416279"/>
              <a:gd name="connsiteX12" fmla="*/ 337915 w 1748463"/>
              <a:gd name="connsiteY12" fmla="*/ 1429247 h 2416279"/>
              <a:gd name="connsiteX13" fmla="*/ 412467 w 1748463"/>
              <a:gd name="connsiteY13" fmla="*/ 910658 h 2416279"/>
              <a:gd name="connsiteX14" fmla="*/ 87059 w 1748463"/>
              <a:gd name="connsiteY14" fmla="*/ 910658 h 2416279"/>
              <a:gd name="connsiteX15" fmla="*/ 87059 w 1748463"/>
              <a:gd name="connsiteY15" fmla="*/ 687000 h 2416279"/>
              <a:gd name="connsiteX16" fmla="*/ 442944 w 1748463"/>
              <a:gd name="connsiteY16" fmla="*/ 687000 h 2416279"/>
              <a:gd name="connsiteX17" fmla="*/ 493819 w 1748463"/>
              <a:gd name="connsiteY17" fmla="*/ 320916 h 2416279"/>
              <a:gd name="connsiteX18" fmla="*/ 737876 w 1748463"/>
              <a:gd name="connsiteY18" fmla="*/ 9107 h 2416279"/>
              <a:gd name="connsiteX19" fmla="*/ 809029 w 1748463"/>
              <a:gd name="connsiteY19" fmla="*/ 15906 h 2416279"/>
              <a:gd name="connsiteX20" fmla="*/ 714199 w 1748463"/>
              <a:gd name="connsiteY20" fmla="*/ 687000 h 2416279"/>
              <a:gd name="connsiteX21" fmla="*/ 1107360 w 1748463"/>
              <a:gd name="connsiteY21" fmla="*/ 687000 h 2416279"/>
              <a:gd name="connsiteX22" fmla="*/ 1158236 w 1748463"/>
              <a:gd name="connsiteY22" fmla="*/ 320916 h 2416279"/>
              <a:gd name="connsiteX23" fmla="*/ 1402170 w 1748463"/>
              <a:gd name="connsiteY23" fmla="*/ 9107 h 2416279"/>
              <a:gd name="connsiteX24" fmla="*/ 1473323 w 1748463"/>
              <a:gd name="connsiteY24" fmla="*/ 15906 h 2416279"/>
              <a:gd name="connsiteX25" fmla="*/ 1378372 w 1748463"/>
              <a:gd name="connsiteY25" fmla="*/ 687000 h 2416279"/>
              <a:gd name="connsiteX26" fmla="*/ 1744456 w 1748463"/>
              <a:gd name="connsiteY26" fmla="*/ 687000 h 2416279"/>
              <a:gd name="connsiteX27" fmla="*/ 1442847 w 1748463"/>
              <a:gd name="connsiteY27" fmla="*/ 910658 h 2416279"/>
              <a:gd name="connsiteX28" fmla="*/ 1344495 w 1748463"/>
              <a:gd name="connsiteY28" fmla="*/ 910658 h 2416279"/>
              <a:gd name="connsiteX29" fmla="*/ 1273343 w 1748463"/>
              <a:gd name="connsiteY29" fmla="*/ 1429247 h 2416279"/>
              <a:gd name="connsiteX30" fmla="*/ 1666504 w 1748463"/>
              <a:gd name="connsiteY30" fmla="*/ 1429247 h 2416279"/>
              <a:gd name="connsiteX31" fmla="*/ 1364894 w 1748463"/>
              <a:gd name="connsiteY31" fmla="*/ 1652905 h 2416279"/>
              <a:gd name="connsiteX32" fmla="*/ 1242866 w 1748463"/>
              <a:gd name="connsiteY32" fmla="*/ 1652905 h 2416279"/>
              <a:gd name="connsiteX33" fmla="*/ 609048 w 1748463"/>
              <a:gd name="connsiteY33" fmla="*/ 1429247 h 2416279"/>
              <a:gd name="connsiteX34" fmla="*/ 1002209 w 1748463"/>
              <a:gd name="connsiteY34" fmla="*/ 1429247 h 2416279"/>
              <a:gd name="connsiteX35" fmla="*/ 1076762 w 1748463"/>
              <a:gd name="connsiteY35" fmla="*/ 910658 h 2416279"/>
              <a:gd name="connsiteX36" fmla="*/ 680201 w 1748463"/>
              <a:gd name="connsiteY36" fmla="*/ 910658 h 2416279"/>
              <a:gd name="connsiteX37" fmla="*/ 609048 w 1748463"/>
              <a:gd name="connsiteY37" fmla="*/ 1429247 h 2416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748463" h="2416279">
                <a:moveTo>
                  <a:pt x="1242866" y="1652905"/>
                </a:moveTo>
                <a:lnTo>
                  <a:pt x="1178513" y="2107141"/>
                </a:lnTo>
                <a:cubicBezTo>
                  <a:pt x="1148036" y="2310521"/>
                  <a:pt x="1053085" y="2415551"/>
                  <a:pt x="941256" y="2415551"/>
                </a:cubicBezTo>
                <a:cubicBezTo>
                  <a:pt x="917579" y="2415551"/>
                  <a:pt x="886981" y="2412151"/>
                  <a:pt x="866704" y="2408751"/>
                </a:cubicBezTo>
                <a:lnTo>
                  <a:pt x="971733" y="1652905"/>
                </a:lnTo>
                <a:lnTo>
                  <a:pt x="578571" y="1652905"/>
                </a:lnTo>
                <a:lnTo>
                  <a:pt x="514218" y="2107141"/>
                </a:lnTo>
                <a:cubicBezTo>
                  <a:pt x="483742" y="2310521"/>
                  <a:pt x="392190" y="2415551"/>
                  <a:pt x="280361" y="2415551"/>
                </a:cubicBezTo>
                <a:cubicBezTo>
                  <a:pt x="253284" y="2415551"/>
                  <a:pt x="226086" y="2412151"/>
                  <a:pt x="205809" y="2408751"/>
                </a:cubicBezTo>
                <a:lnTo>
                  <a:pt x="307560" y="1652905"/>
                </a:lnTo>
                <a:lnTo>
                  <a:pt x="9107" y="1652905"/>
                </a:lnTo>
                <a:lnTo>
                  <a:pt x="9107" y="1429247"/>
                </a:lnTo>
                <a:lnTo>
                  <a:pt x="337915" y="1429247"/>
                </a:lnTo>
                <a:lnTo>
                  <a:pt x="412467" y="910658"/>
                </a:lnTo>
                <a:lnTo>
                  <a:pt x="87059" y="910658"/>
                </a:lnTo>
                <a:lnTo>
                  <a:pt x="87059" y="687000"/>
                </a:lnTo>
                <a:lnTo>
                  <a:pt x="442944" y="687000"/>
                </a:lnTo>
                <a:lnTo>
                  <a:pt x="493819" y="320916"/>
                </a:lnTo>
                <a:cubicBezTo>
                  <a:pt x="520896" y="117536"/>
                  <a:pt x="619126" y="9107"/>
                  <a:pt x="737876" y="9107"/>
                </a:cubicBezTo>
                <a:cubicBezTo>
                  <a:pt x="761553" y="9107"/>
                  <a:pt x="792151" y="12506"/>
                  <a:pt x="809029" y="15906"/>
                </a:cubicBezTo>
                <a:lnTo>
                  <a:pt x="714199" y="687000"/>
                </a:lnTo>
                <a:lnTo>
                  <a:pt x="1107360" y="687000"/>
                </a:lnTo>
                <a:lnTo>
                  <a:pt x="1158236" y="320916"/>
                </a:lnTo>
                <a:cubicBezTo>
                  <a:pt x="1185191" y="117536"/>
                  <a:pt x="1283542" y="9107"/>
                  <a:pt x="1402170" y="9107"/>
                </a:cubicBezTo>
                <a:cubicBezTo>
                  <a:pt x="1422569" y="9107"/>
                  <a:pt x="1456446" y="12506"/>
                  <a:pt x="1473323" y="15906"/>
                </a:cubicBezTo>
                <a:lnTo>
                  <a:pt x="1378372" y="687000"/>
                </a:lnTo>
                <a:lnTo>
                  <a:pt x="1744456" y="687000"/>
                </a:lnTo>
                <a:cubicBezTo>
                  <a:pt x="1744456" y="825906"/>
                  <a:pt x="1625828" y="910658"/>
                  <a:pt x="1442847" y="910658"/>
                </a:cubicBezTo>
                <a:lnTo>
                  <a:pt x="1344495" y="910658"/>
                </a:lnTo>
                <a:lnTo>
                  <a:pt x="1273343" y="1429247"/>
                </a:lnTo>
                <a:lnTo>
                  <a:pt x="1666504" y="1429247"/>
                </a:lnTo>
                <a:cubicBezTo>
                  <a:pt x="1666504" y="1564875"/>
                  <a:pt x="1547876" y="1652905"/>
                  <a:pt x="1364894" y="1652905"/>
                </a:cubicBezTo>
                <a:lnTo>
                  <a:pt x="1242866" y="1652905"/>
                </a:lnTo>
                <a:close/>
                <a:moveTo>
                  <a:pt x="609048" y="1429247"/>
                </a:moveTo>
                <a:lnTo>
                  <a:pt x="1002209" y="1429247"/>
                </a:lnTo>
                <a:lnTo>
                  <a:pt x="1076762" y="910658"/>
                </a:lnTo>
                <a:lnTo>
                  <a:pt x="680201" y="910658"/>
                </a:lnTo>
                <a:lnTo>
                  <a:pt x="609048" y="1429247"/>
                </a:ln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799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Dowolny kształt: kształt 6">
            <a:extLst>
              <a:ext uri="{FF2B5EF4-FFF2-40B4-BE49-F238E27FC236}">
                <a16:creationId xmlns:a16="http://schemas.microsoft.com/office/drawing/2014/main" id="{246F480E-9A87-4371-9F12-34B9FEAEDBC3}"/>
              </a:ext>
            </a:extLst>
          </p:cNvPr>
          <p:cNvSpPr/>
          <p:nvPr/>
        </p:nvSpPr>
        <p:spPr>
          <a:xfrm>
            <a:off x="2812013" y="2364018"/>
            <a:ext cx="1056088" cy="2415650"/>
          </a:xfrm>
          <a:custGeom>
            <a:avLst/>
            <a:gdLst>
              <a:gd name="connsiteX0" fmla="*/ 666723 w 1056363"/>
              <a:gd name="connsiteY0" fmla="*/ 2408751 h 2416279"/>
              <a:gd name="connsiteX1" fmla="*/ 666723 w 1056363"/>
              <a:gd name="connsiteY1" fmla="*/ 449744 h 2416279"/>
              <a:gd name="connsiteX2" fmla="*/ 36305 w 1056363"/>
              <a:gd name="connsiteY2" fmla="*/ 605648 h 2416279"/>
              <a:gd name="connsiteX3" fmla="*/ 9107 w 1056363"/>
              <a:gd name="connsiteY3" fmla="*/ 459943 h 2416279"/>
              <a:gd name="connsiteX4" fmla="*/ 646324 w 1056363"/>
              <a:gd name="connsiteY4" fmla="*/ 141334 h 2416279"/>
              <a:gd name="connsiteX5" fmla="*/ 971854 w 1056363"/>
              <a:gd name="connsiteY5" fmla="*/ 9107 h 2416279"/>
              <a:gd name="connsiteX6" fmla="*/ 1053206 w 1056363"/>
              <a:gd name="connsiteY6" fmla="*/ 15906 h 2416279"/>
              <a:gd name="connsiteX7" fmla="*/ 1053206 w 1056363"/>
              <a:gd name="connsiteY7" fmla="*/ 2408751 h 2416279"/>
              <a:gd name="connsiteX8" fmla="*/ 666723 w 1056363"/>
              <a:gd name="connsiteY8" fmla="*/ 2408751 h 2416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56363" h="2416279">
                <a:moveTo>
                  <a:pt x="666723" y="2408751"/>
                </a:moveTo>
                <a:lnTo>
                  <a:pt x="666723" y="449744"/>
                </a:lnTo>
                <a:cubicBezTo>
                  <a:pt x="510818" y="524296"/>
                  <a:pt x="236285" y="585371"/>
                  <a:pt x="36305" y="605648"/>
                </a:cubicBezTo>
                <a:lnTo>
                  <a:pt x="9107" y="459943"/>
                </a:lnTo>
                <a:cubicBezTo>
                  <a:pt x="202287" y="398868"/>
                  <a:pt x="412467" y="304038"/>
                  <a:pt x="646324" y="141334"/>
                </a:cubicBezTo>
                <a:cubicBezTo>
                  <a:pt x="751475" y="66782"/>
                  <a:pt x="829427" y="9107"/>
                  <a:pt x="971854" y="9107"/>
                </a:cubicBezTo>
                <a:cubicBezTo>
                  <a:pt x="992131" y="9107"/>
                  <a:pt x="1026129" y="12506"/>
                  <a:pt x="1053206" y="15906"/>
                </a:cubicBezTo>
                <a:lnTo>
                  <a:pt x="1053206" y="2408751"/>
                </a:lnTo>
                <a:lnTo>
                  <a:pt x="666723" y="2408751"/>
                </a:ln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799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Dowolny kształt: kształt 8">
            <a:extLst>
              <a:ext uri="{FF2B5EF4-FFF2-40B4-BE49-F238E27FC236}">
                <a16:creationId xmlns:a16="http://schemas.microsoft.com/office/drawing/2014/main" id="{ED51C71C-C21B-40A1-8952-94F4429E7C43}"/>
              </a:ext>
            </a:extLst>
          </p:cNvPr>
          <p:cNvSpPr/>
          <p:nvPr/>
        </p:nvSpPr>
        <p:spPr>
          <a:xfrm>
            <a:off x="4378245" y="3833231"/>
            <a:ext cx="801170" cy="801170"/>
          </a:xfrm>
          <a:custGeom>
            <a:avLst/>
            <a:gdLst>
              <a:gd name="connsiteX0" fmla="*/ 405060 w 801378"/>
              <a:gd name="connsiteY0" fmla="*/ 801136 h 801379"/>
              <a:gd name="connsiteX1" fmla="*/ 801136 w 801378"/>
              <a:gd name="connsiteY1" fmla="*/ 405061 h 801379"/>
              <a:gd name="connsiteX2" fmla="*/ 405060 w 801378"/>
              <a:gd name="connsiteY2" fmla="*/ 9107 h 801379"/>
              <a:gd name="connsiteX3" fmla="*/ 9107 w 801378"/>
              <a:gd name="connsiteY3" fmla="*/ 405061 h 801379"/>
              <a:gd name="connsiteX4" fmla="*/ 405060 w 801378"/>
              <a:gd name="connsiteY4" fmla="*/ 801136 h 801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01378" h="801379">
                <a:moveTo>
                  <a:pt x="405060" y="801136"/>
                </a:moveTo>
                <a:cubicBezTo>
                  <a:pt x="623861" y="801136"/>
                  <a:pt x="801136" y="623861"/>
                  <a:pt x="801136" y="405061"/>
                </a:cubicBezTo>
                <a:cubicBezTo>
                  <a:pt x="801136" y="186260"/>
                  <a:pt x="623861" y="9107"/>
                  <a:pt x="405060" y="9107"/>
                </a:cubicBezTo>
                <a:cubicBezTo>
                  <a:pt x="186381" y="9107"/>
                  <a:pt x="9107" y="186260"/>
                  <a:pt x="9107" y="405061"/>
                </a:cubicBezTo>
                <a:cubicBezTo>
                  <a:pt x="9107" y="623861"/>
                  <a:pt x="186381" y="801136"/>
                  <a:pt x="405060" y="801136"/>
                </a:cubicBezTo>
                <a:close/>
              </a:path>
            </a:pathLst>
          </a:custGeom>
          <a:solidFill>
            <a:srgbClr val="E4202C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799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Prostokąt 14">
            <a:extLst>
              <a:ext uri="{FF2B5EF4-FFF2-40B4-BE49-F238E27FC236}">
                <a16:creationId xmlns:a16="http://schemas.microsoft.com/office/drawing/2014/main" id="{A4887D9C-4829-42D1-8FFB-809346352E0D}"/>
              </a:ext>
            </a:extLst>
          </p:cNvPr>
          <p:cNvSpPr/>
          <p:nvPr/>
        </p:nvSpPr>
        <p:spPr>
          <a:xfrm>
            <a:off x="7038378" y="4434346"/>
            <a:ext cx="2406684" cy="22467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000" b="0" i="0" u="none" strike="noStrike" kern="1200" cap="none" spc="0" normalizeH="0" baseline="0" noProof="0" dirty="0">
                <a:ln>
                  <a:noFill/>
                </a:ln>
                <a:solidFill>
                  <a:srgbClr val="004C9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Jesteśmy dla Was</a:t>
            </a:r>
            <a:r>
              <a:rPr kumimoji="0" lang="pl-PL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4C9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!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l-PL" sz="2000" dirty="0">
              <a:solidFill>
                <a:srgbClr val="004C9A"/>
              </a:solidFill>
              <a:latin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2000" b="0" i="0" u="none" strike="noStrike" kern="1200" cap="none" spc="0" normalizeH="0" baseline="0" noProof="0" dirty="0" smtClean="0">
              <a:ln>
                <a:noFill/>
              </a:ln>
              <a:solidFill>
                <a:srgbClr val="004C9A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2000" dirty="0" smtClean="0">
                <a:solidFill>
                  <a:srgbClr val="004C9A"/>
                </a:solidFill>
                <a:latin typeface="Calibri" panose="020F0502020204030204"/>
              </a:rPr>
              <a:t>Marcin Sanocki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4C9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PKO Bank Polski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2000" dirty="0" smtClean="0">
                <a:solidFill>
                  <a:srgbClr val="004C9A"/>
                </a:solidFill>
                <a:latin typeface="Calibri" panose="020F0502020204030204"/>
              </a:rPr>
              <a:t>Oddział 5 w Krakowie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4C9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666</a:t>
            </a:r>
            <a:r>
              <a:rPr kumimoji="0" lang="pl-PL" sz="2000" b="0" i="0" u="none" strike="noStrike" kern="1200" cap="none" spc="0" normalizeH="0" noProof="0" dirty="0" smtClean="0">
                <a:ln>
                  <a:noFill/>
                </a:ln>
                <a:solidFill>
                  <a:srgbClr val="004C9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821 003</a:t>
            </a:r>
            <a:endParaRPr kumimoji="0" lang="pl-PL" sz="2000" b="0" i="0" u="none" strike="noStrike" kern="1200" cap="none" spc="0" normalizeH="0" baseline="0" noProof="0" dirty="0">
              <a:ln>
                <a:noFill/>
              </a:ln>
              <a:solidFill>
                <a:srgbClr val="004C9A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Prostokąt 1">
            <a:extLst>
              <a:ext uri="{FF2B5EF4-FFF2-40B4-BE49-F238E27FC236}">
                <a16:creationId xmlns:a16="http://schemas.microsoft.com/office/drawing/2014/main" id="{0B84A56E-8287-4E71-964E-189BD0121970}"/>
              </a:ext>
            </a:extLst>
          </p:cNvPr>
          <p:cNvSpPr/>
          <p:nvPr/>
        </p:nvSpPr>
        <p:spPr>
          <a:xfrm>
            <a:off x="3965712" y="2312766"/>
            <a:ext cx="822628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4800" b="1" i="0" u="none" strike="noStrike" kern="1200" cap="none" spc="0" normalizeH="0" baseline="0" noProof="0" dirty="0">
              <a:ln/>
              <a:solidFill>
                <a:srgbClr val="5B9BD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4800" b="1" i="0" u="none" strike="noStrike" kern="1200" cap="none" spc="0" normalizeH="0" baseline="0" noProof="0">
                <a:ln/>
                <a:solidFill>
                  <a:srgbClr val="004C9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Dziękuję</a:t>
            </a:r>
            <a:endParaRPr kumimoji="0" lang="pl-PL" sz="4800" b="1" i="0" u="none" strike="noStrike" kern="1200" cap="none" spc="0" normalizeH="0" baseline="0" noProof="0" dirty="0">
              <a:ln/>
              <a:solidFill>
                <a:srgbClr val="004C9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26738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5" grpId="0" animBg="1"/>
      <p:bldP spid="7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dirty="0" smtClean="0"/>
              <a:t/>
            </a:r>
            <a:br>
              <a:rPr lang="pl-PL" dirty="0" smtClean="0"/>
            </a:br>
            <a:r>
              <a:rPr lang="pl-PL" dirty="0"/>
              <a:t/>
            </a:r>
            <a:br>
              <a:rPr lang="pl-PL" dirty="0"/>
            </a:br>
            <a:r>
              <a:rPr lang="pl-PL" dirty="0" smtClean="0"/>
              <a:t/>
            </a:r>
            <a:br>
              <a:rPr lang="pl-PL" dirty="0" smtClean="0"/>
            </a:br>
            <a:r>
              <a:rPr lang="pl-PL" dirty="0"/>
              <a:t/>
            </a:r>
            <a:br>
              <a:rPr lang="pl-PL" dirty="0"/>
            </a:br>
            <a:r>
              <a:rPr lang="pl-PL" dirty="0" smtClean="0"/>
              <a:t/>
            </a:r>
            <a:br>
              <a:rPr lang="pl-PL" dirty="0" smtClean="0"/>
            </a:br>
            <a:endParaRPr lang="pl-PL" dirty="0"/>
          </a:p>
        </p:txBody>
      </p:sp>
      <p:sp>
        <p:nvSpPr>
          <p:cNvPr id="3" name="Podtytuł 2"/>
          <p:cNvSpPr>
            <a:spLocks noGrp="1"/>
          </p:cNvSpPr>
          <p:nvPr>
            <p:ph idx="1"/>
          </p:nvPr>
        </p:nvSpPr>
        <p:spPr>
          <a:xfrm>
            <a:off x="838200" y="448887"/>
            <a:ext cx="10515600" cy="5728076"/>
          </a:xfrm>
        </p:spPr>
        <p:txBody>
          <a:bodyPr/>
          <a:lstStyle/>
          <a:p>
            <a:r>
              <a:rPr lang="pl-PL" dirty="0" smtClean="0">
                <a:latin typeface="PKO Bank Polski Rg" panose="02000000000000000000" pitchFamily="2" charset="0"/>
              </a:rPr>
              <a:t>Strategia ESG PKO Banku Polskiego</a:t>
            </a:r>
            <a:endParaRPr lang="pl-PL" dirty="0">
              <a:latin typeface="PKO Bank Polski Rg" panose="02000000000000000000" pitchFamily="2" charset="0"/>
            </a:endParaRPr>
          </a:p>
        </p:txBody>
      </p:sp>
      <p:pic>
        <p:nvPicPr>
          <p:cNvPr id="5" name="Obraz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500" y="1479665"/>
            <a:ext cx="9525000" cy="4630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0215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1"/>
          <p:cNvSpPr/>
          <p:nvPr/>
        </p:nvSpPr>
        <p:spPr>
          <a:xfrm>
            <a:off x="1039091" y="2161278"/>
            <a:ext cx="935181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b="1" dirty="0" smtClean="0">
                <a:latin typeface="PKO Bank Polski Rg" panose="02000000000000000000" pitchFamily="2" charset="0"/>
              </a:rPr>
              <a:t>ESG ważnym elementem strategii banku na lata 2025-2027</a:t>
            </a:r>
          </a:p>
          <a:p>
            <a:endParaRPr lang="pl-PL" b="1" dirty="0" smtClean="0">
              <a:latin typeface="PKO Bank Polski Rg" panose="02000000000000000000" pitchFamily="2" charset="0"/>
            </a:endParaRPr>
          </a:p>
          <a:p>
            <a:r>
              <a:rPr lang="pl-PL" b="1" dirty="0" smtClean="0">
                <a:latin typeface="PKO Bank Polski Rg" panose="02000000000000000000" pitchFamily="2" charset="0"/>
              </a:rPr>
              <a:t>Zrównoważony rozwój i ESG to integralne elementy strategii PKO Banku Polskiego, a społeczna odpowiedzialność jest już częścią naszego DNA. W codziennej pracy i planach strategicznych łączymy realizację celów biznesowych z działaniami, które odpowiadają na zróżnicowane potrzeby wszystkich grup naszych interesariuszy, w szczególności klientów, pracowników i inwestorów.</a:t>
            </a:r>
            <a:endParaRPr lang="pl-PL" b="1" dirty="0">
              <a:latin typeface="PKO Bank Polski Rg" panose="02000000000000000000" pitchFamily="2" charset="0"/>
            </a:endParaRPr>
          </a:p>
        </p:txBody>
      </p:sp>
      <p:pic>
        <p:nvPicPr>
          <p:cNvPr id="8" name="Obraz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4156" y="453822"/>
            <a:ext cx="3810000" cy="214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3258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925" y="523875"/>
            <a:ext cx="10344150" cy="5810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040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387" y="457200"/>
            <a:ext cx="10563225" cy="594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7833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upa 14"/>
          <p:cNvGrpSpPr/>
          <p:nvPr/>
        </p:nvGrpSpPr>
        <p:grpSpPr>
          <a:xfrm>
            <a:off x="10487345" y="99"/>
            <a:ext cx="1704657" cy="1471167"/>
            <a:chOff x="10490075" y="0"/>
            <a:chExt cx="1705101" cy="1471550"/>
          </a:xfrm>
        </p:grpSpPr>
        <p:sp>
          <p:nvSpPr>
            <p:cNvPr id="16" name="Prostokąt 15"/>
            <p:cNvSpPr/>
            <p:nvPr userDrawn="1"/>
          </p:nvSpPr>
          <p:spPr>
            <a:xfrm>
              <a:off x="10490076" y="0"/>
              <a:ext cx="1705100" cy="14715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17" name="Obraz 16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490075" y="103399"/>
              <a:ext cx="1240356" cy="1368151"/>
            </a:xfrm>
            <a:prstGeom prst="rect">
              <a:avLst/>
            </a:prstGeom>
          </p:spPr>
        </p:pic>
      </p:grpSp>
      <p:pic>
        <p:nvPicPr>
          <p:cNvPr id="5" name="Symbol zastępczy obrazu 4">
            <a:extLst>
              <a:ext uri="{FF2B5EF4-FFF2-40B4-BE49-F238E27FC236}">
                <a16:creationId xmlns:a16="http://schemas.microsoft.com/office/drawing/2014/main" id="{57A21196-0083-41C6-94CD-9741C8F7B4C3}"/>
              </a:ext>
            </a:extLst>
          </p:cNvPr>
          <p:cNvPicPr>
            <a:picLocks noGrp="1" noChangeAspect="1"/>
          </p:cNvPicPr>
          <p:nvPr>
            <p:ph type="pic" sz="quarter" idx="2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85" r="16085"/>
          <a:stretch>
            <a:fillRect/>
          </a:stretch>
        </p:blipFill>
        <p:spPr/>
      </p:pic>
      <p:grpSp>
        <p:nvGrpSpPr>
          <p:cNvPr id="10" name="Grupa 9">
            <a:extLst>
              <a:ext uri="{FF2B5EF4-FFF2-40B4-BE49-F238E27FC236}">
                <a16:creationId xmlns:a16="http://schemas.microsoft.com/office/drawing/2014/main" id="{B04B0C6C-335E-4C70-98C9-55D8EA2F4D7B}"/>
              </a:ext>
            </a:extLst>
          </p:cNvPr>
          <p:cNvGrpSpPr/>
          <p:nvPr/>
        </p:nvGrpSpPr>
        <p:grpSpPr>
          <a:xfrm rot="16200000">
            <a:off x="3941469" y="2150438"/>
            <a:ext cx="629279" cy="629279"/>
            <a:chOff x="5782946" y="3071146"/>
            <a:chExt cx="629279" cy="629279"/>
          </a:xfrm>
        </p:grpSpPr>
        <p:sp>
          <p:nvSpPr>
            <p:cNvPr id="11" name="Elipsa 24">
              <a:extLst>
                <a:ext uri="{FF2B5EF4-FFF2-40B4-BE49-F238E27FC236}">
                  <a16:creationId xmlns:a16="http://schemas.microsoft.com/office/drawing/2014/main" id="{E9709D2F-D7A7-4296-B562-DF051290F445}"/>
                </a:ext>
              </a:extLst>
            </p:cNvPr>
            <p:cNvSpPr/>
            <p:nvPr/>
          </p:nvSpPr>
          <p:spPr>
            <a:xfrm rot="5400000">
              <a:off x="5782946" y="3071146"/>
              <a:ext cx="629279" cy="629279"/>
            </a:xfrm>
            <a:prstGeom prst="ellipse">
              <a:avLst/>
            </a:prstGeom>
            <a:solidFill>
              <a:srgbClr val="004C9A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2" name="Line 12">
              <a:extLst>
                <a:ext uri="{FF2B5EF4-FFF2-40B4-BE49-F238E27FC236}">
                  <a16:creationId xmlns:a16="http://schemas.microsoft.com/office/drawing/2014/main" id="{2B507474-D6F6-4857-8150-009E2C10CC3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6097588" y="3256894"/>
              <a:ext cx="1" cy="278163"/>
            </a:xfrm>
            <a:prstGeom prst="line">
              <a:avLst/>
            </a:prstGeom>
            <a:noFill/>
            <a:ln w="50800" cap="rnd">
              <a:solidFill>
                <a:schemeClr val="bg1"/>
              </a:solidFill>
              <a:round/>
              <a:headEnd/>
              <a:tailEnd type="arrow" w="lg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</p:grpSp>
      <p:grpSp>
        <p:nvGrpSpPr>
          <p:cNvPr id="13" name="Grupa 12">
            <a:extLst>
              <a:ext uri="{FF2B5EF4-FFF2-40B4-BE49-F238E27FC236}">
                <a16:creationId xmlns:a16="http://schemas.microsoft.com/office/drawing/2014/main" id="{E7E05A6B-BAA8-49CE-94DD-46480C071711}"/>
              </a:ext>
            </a:extLst>
          </p:cNvPr>
          <p:cNvGrpSpPr/>
          <p:nvPr/>
        </p:nvGrpSpPr>
        <p:grpSpPr>
          <a:xfrm rot="16200000">
            <a:off x="3951658" y="3452884"/>
            <a:ext cx="629279" cy="629279"/>
            <a:chOff x="5782946" y="3071146"/>
            <a:chExt cx="629279" cy="629279"/>
          </a:xfrm>
        </p:grpSpPr>
        <p:sp>
          <p:nvSpPr>
            <p:cNvPr id="18" name="Elipsa 24">
              <a:extLst>
                <a:ext uri="{FF2B5EF4-FFF2-40B4-BE49-F238E27FC236}">
                  <a16:creationId xmlns:a16="http://schemas.microsoft.com/office/drawing/2014/main" id="{B1167BE4-4756-4C72-85F3-EE852F1FC960}"/>
                </a:ext>
              </a:extLst>
            </p:cNvPr>
            <p:cNvSpPr/>
            <p:nvPr/>
          </p:nvSpPr>
          <p:spPr>
            <a:xfrm rot="5400000">
              <a:off x="5782946" y="3071146"/>
              <a:ext cx="629279" cy="629279"/>
            </a:xfrm>
            <a:prstGeom prst="ellipse">
              <a:avLst/>
            </a:prstGeom>
            <a:solidFill>
              <a:srgbClr val="004C9A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9" name="Line 12">
              <a:extLst>
                <a:ext uri="{FF2B5EF4-FFF2-40B4-BE49-F238E27FC236}">
                  <a16:creationId xmlns:a16="http://schemas.microsoft.com/office/drawing/2014/main" id="{3242EA6C-9139-4289-9F55-1DEB4050FD2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6097588" y="3256894"/>
              <a:ext cx="1" cy="278163"/>
            </a:xfrm>
            <a:prstGeom prst="line">
              <a:avLst/>
            </a:prstGeom>
            <a:noFill/>
            <a:ln w="50800" cap="rnd">
              <a:solidFill>
                <a:schemeClr val="bg1"/>
              </a:solidFill>
              <a:round/>
              <a:headEnd/>
              <a:tailEnd type="arrow" w="lg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</p:grpSp>
      <p:sp>
        <p:nvSpPr>
          <p:cNvPr id="20" name="pole tekstowe 19">
            <a:extLst>
              <a:ext uri="{FF2B5EF4-FFF2-40B4-BE49-F238E27FC236}">
                <a16:creationId xmlns:a16="http://schemas.microsoft.com/office/drawing/2014/main" id="{3E393F42-FB80-49C2-A795-459B88207448}"/>
              </a:ext>
            </a:extLst>
          </p:cNvPr>
          <p:cNvSpPr txBox="1"/>
          <p:nvPr/>
        </p:nvSpPr>
        <p:spPr>
          <a:xfrm>
            <a:off x="4949075" y="2226546"/>
            <a:ext cx="482885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5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PKO Bank Polski" panose="020B0604020202020204" pitchFamily="34" charset="0"/>
                <a:ea typeface="+mn-ea"/>
                <a:cs typeface="+mn-cs"/>
              </a:rPr>
              <a:t>Co nas wyróżnia ?</a:t>
            </a:r>
          </a:p>
        </p:txBody>
      </p:sp>
      <p:sp>
        <p:nvSpPr>
          <p:cNvPr id="21" name="pole tekstowe 20">
            <a:extLst>
              <a:ext uri="{FF2B5EF4-FFF2-40B4-BE49-F238E27FC236}">
                <a16:creationId xmlns:a16="http://schemas.microsoft.com/office/drawing/2014/main" id="{13D47588-9D0D-4017-BC52-03C87BC03C60}"/>
              </a:ext>
            </a:extLst>
          </p:cNvPr>
          <p:cNvSpPr txBox="1"/>
          <p:nvPr/>
        </p:nvSpPr>
        <p:spPr>
          <a:xfrm>
            <a:off x="4845559" y="3429000"/>
            <a:ext cx="671858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5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PKO Bank Polski" panose="020B0604020202020204" pitchFamily="34" charset="0"/>
                <a:ea typeface="+mn-ea"/>
                <a:cs typeface="+mn-cs"/>
              </a:rPr>
              <a:t>Rozwiązania dla Firm dostarczane przez Grupę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5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PKO Bank Polski" panose="020B0604020202020204" pitchFamily="34" charset="0"/>
                <a:ea typeface="+mn-ea"/>
                <a:cs typeface="+mn-cs"/>
              </a:rPr>
              <a:t>PKO Banku Polskiego</a:t>
            </a:r>
          </a:p>
        </p:txBody>
      </p:sp>
      <p:pic>
        <p:nvPicPr>
          <p:cNvPr id="14" name="Symbol zastępczy obrazu 10">
            <a:extLst>
              <a:ext uri="{FF2B5EF4-FFF2-40B4-BE49-F238E27FC236}">
                <a16:creationId xmlns:a16="http://schemas.microsoft.com/office/drawing/2014/main" id="{3E15CA30-0AB1-4B22-AF1A-432FE3C4F3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5431" r="35431"/>
          <a:stretch>
            <a:fillRect/>
          </a:stretch>
        </p:blipFill>
        <p:spPr>
          <a:xfrm>
            <a:off x="0" y="1"/>
            <a:ext cx="2996489" cy="6858000"/>
          </a:xfrm>
          <a:custGeom>
            <a:avLst/>
            <a:gdLst>
              <a:gd name="connsiteX0" fmla="*/ 0 w 2997424"/>
              <a:gd name="connsiteY0" fmla="*/ 0 h 6859588"/>
              <a:gd name="connsiteX1" fmla="*/ 2053114 w 2997424"/>
              <a:gd name="connsiteY1" fmla="*/ 0 h 6859588"/>
              <a:gd name="connsiteX2" fmla="*/ 2199419 w 2997424"/>
              <a:gd name="connsiteY2" fmla="*/ 254508 h 6859588"/>
              <a:gd name="connsiteX3" fmla="*/ 2989732 w 2997424"/>
              <a:gd name="connsiteY3" fmla="*/ 3001979 h 6859588"/>
              <a:gd name="connsiteX4" fmla="*/ 2997424 w 2997424"/>
              <a:gd name="connsiteY4" fmla="*/ 3245516 h 6859588"/>
              <a:gd name="connsiteX5" fmla="*/ 2997424 w 2997424"/>
              <a:gd name="connsiteY5" fmla="*/ 3614073 h 6859588"/>
              <a:gd name="connsiteX6" fmla="*/ 2989732 w 2997424"/>
              <a:gd name="connsiteY6" fmla="*/ 3857610 h 6859588"/>
              <a:gd name="connsiteX7" fmla="*/ 2199419 w 2997424"/>
              <a:gd name="connsiteY7" fmla="*/ 6605081 h 6859588"/>
              <a:gd name="connsiteX8" fmla="*/ 2053114 w 2997424"/>
              <a:gd name="connsiteY8" fmla="*/ 6859588 h 6859588"/>
              <a:gd name="connsiteX9" fmla="*/ 0 w 2997424"/>
              <a:gd name="connsiteY9" fmla="*/ 6859588 h 6859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997424" h="6859588">
                <a:moveTo>
                  <a:pt x="0" y="0"/>
                </a:moveTo>
                <a:lnTo>
                  <a:pt x="2053114" y="0"/>
                </a:lnTo>
                <a:lnTo>
                  <a:pt x="2199419" y="254508"/>
                </a:lnTo>
                <a:cubicBezTo>
                  <a:pt x="2647976" y="1080417"/>
                  <a:pt x="2926987" y="2011818"/>
                  <a:pt x="2989732" y="3001979"/>
                </a:cubicBezTo>
                <a:lnTo>
                  <a:pt x="2997424" y="3245516"/>
                </a:lnTo>
                <a:lnTo>
                  <a:pt x="2997424" y="3614073"/>
                </a:lnTo>
                <a:lnTo>
                  <a:pt x="2989732" y="3857610"/>
                </a:lnTo>
                <a:cubicBezTo>
                  <a:pt x="2926987" y="4847771"/>
                  <a:pt x="2647976" y="5779172"/>
                  <a:pt x="2199419" y="6605081"/>
                </a:cubicBezTo>
                <a:lnTo>
                  <a:pt x="2053114" y="6859588"/>
                </a:lnTo>
                <a:lnTo>
                  <a:pt x="0" y="6859588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74598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/>
          <p:cNvSpPr>
            <a:spLocks noGrp="1"/>
          </p:cNvSpPr>
          <p:nvPr>
            <p:ph type="title"/>
          </p:nvPr>
        </p:nvSpPr>
        <p:spPr>
          <a:xfrm>
            <a:off x="432919" y="493118"/>
            <a:ext cx="9503475" cy="683918"/>
          </a:xfrm>
        </p:spPr>
        <p:txBody>
          <a:bodyPr anchor="t"/>
          <a:lstStyle/>
          <a:p>
            <a:r>
              <a:rPr lang="pl-PL" dirty="0">
                <a:latin typeface="PKO Bank Polski" panose="020B0604020202020204" pitchFamily="34" charset="0"/>
              </a:rPr>
              <a:t>Naszą chlubą są procesy cyfrowe dla firm</a:t>
            </a:r>
          </a:p>
        </p:txBody>
      </p:sp>
      <p:sp>
        <p:nvSpPr>
          <p:cNvPr id="19" name="Symbol zastępczy zawartości 5"/>
          <p:cNvSpPr txBox="1">
            <a:spLocks/>
          </p:cNvSpPr>
          <p:nvPr/>
        </p:nvSpPr>
        <p:spPr>
          <a:xfrm>
            <a:off x="6640106" y="751436"/>
            <a:ext cx="3296288" cy="284247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Arial" panose="020B0604020202020204" pitchFamily="34" charset="0"/>
              <a:defRPr sz="1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06450" indent="-3302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defRPr sz="1500">
                <a:solidFill>
                  <a:schemeClr val="tx1"/>
                </a:solidFill>
                <a:latin typeface="+mn-lt"/>
                <a:cs typeface="+mn-cs"/>
              </a:defRPr>
            </a:lvl2pPr>
            <a:lvl3pPr marL="1279525" indent="-3302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defRPr sz="1500">
                <a:solidFill>
                  <a:schemeClr val="tx1"/>
                </a:solidFill>
                <a:latin typeface="+mn-lt"/>
                <a:cs typeface="+mn-cs"/>
              </a:defRPr>
            </a:lvl3pPr>
            <a:lvl4pPr marL="1771650" indent="-3302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defRPr sz="1500">
                <a:solidFill>
                  <a:schemeClr val="tx1"/>
                </a:solidFill>
                <a:latin typeface="+mn-lt"/>
                <a:cs typeface="+mn-cs"/>
              </a:defRPr>
            </a:lvl4pPr>
            <a:lvl5pPr marL="2244725" indent="-3302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defRPr sz="1500">
                <a:solidFill>
                  <a:schemeClr val="tx1"/>
                </a:solidFill>
                <a:latin typeface="+mn-lt"/>
                <a:cs typeface="+mn-cs"/>
              </a:defRPr>
            </a:lvl5pPr>
            <a:lvl6pPr marL="3353471" indent="-304861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E4202C"/>
              </a:buClr>
              <a:buChar char="»"/>
              <a:defRPr sz="1700">
                <a:solidFill>
                  <a:schemeClr val="tx1"/>
                </a:solidFill>
                <a:latin typeface="+mn-lt"/>
                <a:cs typeface="+mn-cs"/>
              </a:defRPr>
            </a:lvl6pPr>
            <a:lvl7pPr marL="3963192" indent="-304861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E4202C"/>
              </a:buClr>
              <a:buChar char="»"/>
              <a:defRPr sz="1700">
                <a:solidFill>
                  <a:schemeClr val="tx1"/>
                </a:solidFill>
                <a:latin typeface="+mn-lt"/>
                <a:cs typeface="+mn-cs"/>
              </a:defRPr>
            </a:lvl7pPr>
            <a:lvl8pPr marL="4572914" indent="-304861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E4202C"/>
              </a:buClr>
              <a:buChar char="»"/>
              <a:defRPr sz="1700">
                <a:solidFill>
                  <a:schemeClr val="tx1"/>
                </a:solidFill>
                <a:latin typeface="+mn-lt"/>
                <a:cs typeface="+mn-cs"/>
              </a:defRPr>
            </a:lvl8pPr>
            <a:lvl9pPr marL="5182636" indent="-304861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E4202C"/>
              </a:buClr>
              <a:buChar char="»"/>
              <a:defRPr sz="17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563C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15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KO Bank Polski" panose="020B0604020202020204" pitchFamily="34" charset="0"/>
                <a:ea typeface="+mn-ea"/>
                <a:cs typeface="+mn-cs"/>
              </a:rPr>
              <a:t/>
            </a:r>
            <a:br>
              <a:rPr kumimoji="0" lang="pl-PL" sz="15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KO Bank Polski" panose="020B0604020202020204" pitchFamily="34" charset="0"/>
                <a:ea typeface="+mn-ea"/>
                <a:cs typeface="+mn-cs"/>
              </a:rPr>
            </a:br>
            <a:r>
              <a:rPr kumimoji="0" lang="pl-PL" sz="15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KO Bank Polski" panose="020B0604020202020204" pitchFamily="34" charset="0"/>
                <a:ea typeface="+mn-ea"/>
                <a:cs typeface="+mn-cs"/>
              </a:rPr>
              <a:t/>
            </a:r>
            <a:br>
              <a:rPr kumimoji="0" lang="pl-PL" sz="15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KO Bank Polski" panose="020B0604020202020204" pitchFamily="34" charset="0"/>
                <a:ea typeface="+mn-ea"/>
                <a:cs typeface="+mn-cs"/>
              </a:rPr>
            </a:br>
            <a:r>
              <a:rPr kumimoji="0" lang="pl-PL" sz="15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KO Bank Polski" panose="020B0604020202020204" pitchFamily="34" charset="0"/>
                <a:ea typeface="+mn-ea"/>
                <a:cs typeface="+mn-cs"/>
              </a:rPr>
              <a:t/>
            </a:r>
            <a:br>
              <a:rPr kumimoji="0" lang="pl-PL" sz="15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KO Bank Polski" panose="020B0604020202020204" pitchFamily="34" charset="0"/>
                <a:ea typeface="+mn-ea"/>
                <a:cs typeface="+mn-cs"/>
              </a:rPr>
            </a:br>
            <a:r>
              <a:rPr kumimoji="0" lang="pl-PL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KO Bank Polski" panose="020B0604020202020204" pitchFamily="34" charset="0"/>
                <a:ea typeface="+mn-ea"/>
                <a:cs typeface="+mn-cs"/>
              </a:rPr>
              <a:t/>
            </a:r>
            <a:br>
              <a:rPr kumimoji="0" lang="pl-PL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KO Bank Polski" panose="020B0604020202020204" pitchFamily="34" charset="0"/>
                <a:ea typeface="+mn-ea"/>
                <a:cs typeface="+mn-cs"/>
              </a:rPr>
            </a:br>
            <a:endParaRPr kumimoji="0" lang="pl-PL" sz="15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KO Bank Polski" panose="020B0604020202020204" pitchFamily="34" charset="0"/>
              <a:ea typeface="+mn-ea"/>
              <a:cs typeface="+mn-cs"/>
            </a:endParaRPr>
          </a:p>
        </p:txBody>
      </p:sp>
      <p:pic>
        <p:nvPicPr>
          <p:cNvPr id="3" name="Obraz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029" y="2455927"/>
            <a:ext cx="4544913" cy="3312665"/>
          </a:xfrm>
          <a:prstGeom prst="rect">
            <a:avLst/>
          </a:prstGeom>
        </p:spPr>
      </p:pic>
      <p:pic>
        <p:nvPicPr>
          <p:cNvPr id="6" name="Obraz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6551" y="1575477"/>
            <a:ext cx="2779604" cy="1220506"/>
          </a:xfrm>
          <a:prstGeom prst="rect">
            <a:avLst/>
          </a:prstGeom>
        </p:spPr>
      </p:pic>
      <p:pic>
        <p:nvPicPr>
          <p:cNvPr id="7" name="Obraz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07639" y="1103408"/>
            <a:ext cx="2373895" cy="1786457"/>
          </a:xfrm>
          <a:prstGeom prst="rect">
            <a:avLst/>
          </a:prstGeom>
        </p:spPr>
      </p:pic>
      <p:pic>
        <p:nvPicPr>
          <p:cNvPr id="8" name="Obraz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07639" y="1103408"/>
            <a:ext cx="2486025" cy="495300"/>
          </a:xfrm>
          <a:prstGeom prst="rect">
            <a:avLst/>
          </a:prstGeom>
        </p:spPr>
      </p:pic>
      <p:pic>
        <p:nvPicPr>
          <p:cNvPr id="9" name="Obraz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610821" y="1523063"/>
            <a:ext cx="1317775" cy="1129521"/>
          </a:xfrm>
          <a:prstGeom prst="rect">
            <a:avLst/>
          </a:prstGeom>
        </p:spPr>
      </p:pic>
      <p:pic>
        <p:nvPicPr>
          <p:cNvPr id="10" name="Obraz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231443" y="1137729"/>
            <a:ext cx="2143125" cy="438150"/>
          </a:xfrm>
          <a:prstGeom prst="rect">
            <a:avLst/>
          </a:prstGeom>
        </p:spPr>
      </p:pic>
      <p:pic>
        <p:nvPicPr>
          <p:cNvPr id="11" name="Obraz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506573" y="3623256"/>
            <a:ext cx="1428663" cy="1142352"/>
          </a:xfrm>
          <a:prstGeom prst="rect">
            <a:avLst/>
          </a:prstGeom>
        </p:spPr>
      </p:pic>
      <p:pic>
        <p:nvPicPr>
          <p:cNvPr id="12" name="Obraz 1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201932" y="3188581"/>
            <a:ext cx="2407044" cy="417693"/>
          </a:xfrm>
          <a:prstGeom prst="rect">
            <a:avLst/>
          </a:prstGeom>
        </p:spPr>
      </p:pic>
      <p:pic>
        <p:nvPicPr>
          <p:cNvPr id="17" name="Obraz 1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178197" y="3259558"/>
            <a:ext cx="1771650" cy="1628775"/>
          </a:xfrm>
          <a:prstGeom prst="rect">
            <a:avLst/>
          </a:prstGeom>
        </p:spPr>
      </p:pic>
      <p:pic>
        <p:nvPicPr>
          <p:cNvPr id="21" name="Obraz 2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085641" y="3158958"/>
            <a:ext cx="1889710" cy="324215"/>
          </a:xfrm>
          <a:prstGeom prst="rect">
            <a:avLst/>
          </a:prstGeom>
        </p:spPr>
      </p:pic>
      <p:pic>
        <p:nvPicPr>
          <p:cNvPr id="27" name="Obraz 26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904169" y="5009385"/>
            <a:ext cx="1428750" cy="1800225"/>
          </a:xfrm>
          <a:prstGeom prst="rect">
            <a:avLst/>
          </a:prstGeom>
        </p:spPr>
      </p:pic>
      <p:pic>
        <p:nvPicPr>
          <p:cNvPr id="28" name="Obraz 27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056061" y="4885985"/>
            <a:ext cx="1194776" cy="437781"/>
          </a:xfrm>
          <a:prstGeom prst="rect">
            <a:avLst/>
          </a:prstGeom>
        </p:spPr>
      </p:pic>
      <p:pic>
        <p:nvPicPr>
          <p:cNvPr id="29" name="Obraz 28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157901" y="5169951"/>
            <a:ext cx="1519988" cy="1479091"/>
          </a:xfrm>
          <a:prstGeom prst="rect">
            <a:avLst/>
          </a:prstGeom>
        </p:spPr>
      </p:pic>
      <p:pic>
        <p:nvPicPr>
          <p:cNvPr id="30" name="Obraz 29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445673" y="4930203"/>
            <a:ext cx="1001241" cy="348258"/>
          </a:xfrm>
          <a:prstGeom prst="rect">
            <a:avLst/>
          </a:prstGeom>
        </p:spPr>
      </p:pic>
      <p:pic>
        <p:nvPicPr>
          <p:cNvPr id="31" name="Obraz 30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0295311" y="5238930"/>
            <a:ext cx="1537422" cy="1286684"/>
          </a:xfrm>
          <a:prstGeom prst="rect">
            <a:avLst/>
          </a:prstGeom>
        </p:spPr>
      </p:pic>
      <p:pic>
        <p:nvPicPr>
          <p:cNvPr id="33" name="Obraz 32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0477586" y="4971360"/>
            <a:ext cx="1314450" cy="323850"/>
          </a:xfrm>
          <a:prstGeom prst="rect">
            <a:avLst/>
          </a:prstGeom>
        </p:spPr>
      </p:pic>
      <p:sp>
        <p:nvSpPr>
          <p:cNvPr id="2" name="pole tekstowe 1">
            <a:extLst>
              <a:ext uri="{FF2B5EF4-FFF2-40B4-BE49-F238E27FC236}">
                <a16:creationId xmlns:a16="http://schemas.microsoft.com/office/drawing/2014/main" id="{3FF3B790-40AD-4DE2-911F-09BF7E936F03}"/>
              </a:ext>
            </a:extLst>
          </p:cNvPr>
          <p:cNvSpPr txBox="1"/>
          <p:nvPr/>
        </p:nvSpPr>
        <p:spPr>
          <a:xfrm>
            <a:off x="8193664" y="3158958"/>
            <a:ext cx="1742730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KO Bank Polski" panose="020B0604020202020204" pitchFamily="34" charset="0"/>
                <a:ea typeface="+mn-ea"/>
                <a:cs typeface="+mn-cs"/>
              </a:rPr>
              <a:t>Leasing w </a:t>
            </a:r>
            <a:r>
              <a:rPr kumimoji="0" lang="pl-PL" sz="1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KO Bank Polski" panose="020B0604020202020204" pitchFamily="34" charset="0"/>
                <a:ea typeface="+mn-ea"/>
                <a:cs typeface="+mn-cs"/>
              </a:rPr>
              <a:t>iPKO</a:t>
            </a:r>
            <a:endParaRPr kumimoji="0" lang="pl-PL" sz="17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KO Bank Polski" panose="020B0604020202020204" pitchFamily="34" charset="0"/>
              <a:ea typeface="+mn-ea"/>
              <a:cs typeface="+mn-cs"/>
            </a:endParaRPr>
          </a:p>
        </p:txBody>
      </p:sp>
      <p:pic>
        <p:nvPicPr>
          <p:cNvPr id="24" name="Obraz 23">
            <a:extLst>
              <a:ext uri="{FF2B5EF4-FFF2-40B4-BE49-F238E27FC236}">
                <a16:creationId xmlns:a16="http://schemas.microsoft.com/office/drawing/2014/main" id="{19DA9E9F-A833-4C4C-84B2-BF7FB828773C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8342032" y="3500155"/>
            <a:ext cx="1335857" cy="981854"/>
          </a:xfrm>
          <a:prstGeom prst="rect">
            <a:avLst/>
          </a:prstGeom>
        </p:spPr>
      </p:pic>
      <p:pic>
        <p:nvPicPr>
          <p:cNvPr id="25" name="Obraz 24">
            <a:extLst>
              <a:ext uri="{FF2B5EF4-FFF2-40B4-BE49-F238E27FC236}">
                <a16:creationId xmlns:a16="http://schemas.microsoft.com/office/drawing/2014/main" id="{DD6EC4F6-1ECB-4661-ACD7-D1D8AAF95130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486607" y="5600993"/>
            <a:ext cx="3807582" cy="1048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3467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2">
            <a:extLst>
              <a:ext uri="{FF2B5EF4-FFF2-40B4-BE49-F238E27FC236}">
                <a16:creationId xmlns:a16="http://schemas.microsoft.com/office/drawing/2014/main" id="{74903687-E952-4004-BB49-B7BF299AB2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56703" y="441360"/>
            <a:ext cx="7651426" cy="683918"/>
          </a:xfrm>
        </p:spPr>
        <p:txBody>
          <a:bodyPr/>
          <a:lstStyle/>
          <a:p>
            <a:r>
              <a:rPr lang="pl-PL" dirty="0">
                <a:latin typeface="PKO Bank Polski" panose="020B0604020202020204" pitchFamily="34" charset="0"/>
              </a:rPr>
              <a:t>Rozwiązania dotyczące finansowania bieżących potrzeb</a:t>
            </a:r>
          </a:p>
        </p:txBody>
      </p:sp>
      <p:pic>
        <p:nvPicPr>
          <p:cNvPr id="5" name="Symbol zastępczy obrazu 10">
            <a:extLst>
              <a:ext uri="{FF2B5EF4-FFF2-40B4-BE49-F238E27FC236}">
                <a16:creationId xmlns:a16="http://schemas.microsoft.com/office/drawing/2014/main" id="{CC46E543-64BC-4AB0-80BB-3E49882EA3D5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5431" r="35431"/>
          <a:stretch>
            <a:fillRect/>
          </a:stretch>
        </p:blipFill>
        <p:spPr>
          <a:xfrm>
            <a:off x="0" y="1"/>
            <a:ext cx="2996489" cy="6858000"/>
          </a:xfrm>
          <a:custGeom>
            <a:avLst/>
            <a:gdLst>
              <a:gd name="connsiteX0" fmla="*/ 0 w 2997424"/>
              <a:gd name="connsiteY0" fmla="*/ 0 h 6859588"/>
              <a:gd name="connsiteX1" fmla="*/ 2053114 w 2997424"/>
              <a:gd name="connsiteY1" fmla="*/ 0 h 6859588"/>
              <a:gd name="connsiteX2" fmla="*/ 2199419 w 2997424"/>
              <a:gd name="connsiteY2" fmla="*/ 254508 h 6859588"/>
              <a:gd name="connsiteX3" fmla="*/ 2989732 w 2997424"/>
              <a:gd name="connsiteY3" fmla="*/ 3001979 h 6859588"/>
              <a:gd name="connsiteX4" fmla="*/ 2997424 w 2997424"/>
              <a:gd name="connsiteY4" fmla="*/ 3245516 h 6859588"/>
              <a:gd name="connsiteX5" fmla="*/ 2997424 w 2997424"/>
              <a:gd name="connsiteY5" fmla="*/ 3614073 h 6859588"/>
              <a:gd name="connsiteX6" fmla="*/ 2989732 w 2997424"/>
              <a:gd name="connsiteY6" fmla="*/ 3857610 h 6859588"/>
              <a:gd name="connsiteX7" fmla="*/ 2199419 w 2997424"/>
              <a:gd name="connsiteY7" fmla="*/ 6605081 h 6859588"/>
              <a:gd name="connsiteX8" fmla="*/ 2053114 w 2997424"/>
              <a:gd name="connsiteY8" fmla="*/ 6859588 h 6859588"/>
              <a:gd name="connsiteX9" fmla="*/ 0 w 2997424"/>
              <a:gd name="connsiteY9" fmla="*/ 6859588 h 6859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997424" h="6859588">
                <a:moveTo>
                  <a:pt x="0" y="0"/>
                </a:moveTo>
                <a:lnTo>
                  <a:pt x="2053114" y="0"/>
                </a:lnTo>
                <a:lnTo>
                  <a:pt x="2199419" y="254508"/>
                </a:lnTo>
                <a:cubicBezTo>
                  <a:pt x="2647976" y="1080417"/>
                  <a:pt x="2926987" y="2011818"/>
                  <a:pt x="2989732" y="3001979"/>
                </a:cubicBezTo>
                <a:lnTo>
                  <a:pt x="2997424" y="3245516"/>
                </a:lnTo>
                <a:lnTo>
                  <a:pt x="2997424" y="3614073"/>
                </a:lnTo>
                <a:lnTo>
                  <a:pt x="2989732" y="3857610"/>
                </a:lnTo>
                <a:cubicBezTo>
                  <a:pt x="2926987" y="4847771"/>
                  <a:pt x="2647976" y="5779172"/>
                  <a:pt x="2199419" y="6605081"/>
                </a:cubicBezTo>
                <a:lnTo>
                  <a:pt x="2053114" y="6859588"/>
                </a:lnTo>
                <a:lnTo>
                  <a:pt x="0" y="6859588"/>
                </a:lnTo>
                <a:close/>
              </a:path>
            </a:pathLst>
          </a:custGeom>
        </p:spPr>
      </p:pic>
      <p:pic>
        <p:nvPicPr>
          <p:cNvPr id="6" name="Picture 2" descr="PKO BP pod ostrzałem hakerów | Handluj bezpiecznie">
            <a:extLst>
              <a:ext uri="{FF2B5EF4-FFF2-40B4-BE49-F238E27FC236}">
                <a16:creationId xmlns:a16="http://schemas.microsoft.com/office/drawing/2014/main" id="{40E9DA2B-F7F0-4BF4-BA63-AB6F23A791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4881" y="76352"/>
            <a:ext cx="1546096" cy="1709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upa 7">
            <a:extLst>
              <a:ext uri="{FF2B5EF4-FFF2-40B4-BE49-F238E27FC236}">
                <a16:creationId xmlns:a16="http://schemas.microsoft.com/office/drawing/2014/main" id="{B149C0C3-7A2E-4F35-B926-6A11AB3366B6}"/>
              </a:ext>
            </a:extLst>
          </p:cNvPr>
          <p:cNvGrpSpPr/>
          <p:nvPr/>
        </p:nvGrpSpPr>
        <p:grpSpPr>
          <a:xfrm rot="16200000">
            <a:off x="3195747" y="4254781"/>
            <a:ext cx="864000" cy="864000"/>
            <a:chOff x="5323319" y="3835168"/>
            <a:chExt cx="1152206" cy="1063484"/>
          </a:xfrm>
          <a:solidFill>
            <a:schemeClr val="accent1">
              <a:lumMod val="75000"/>
            </a:schemeClr>
          </a:solidFill>
        </p:grpSpPr>
        <p:sp>
          <p:nvSpPr>
            <p:cNvPr id="9" name="Elipsa 64">
              <a:extLst>
                <a:ext uri="{FF2B5EF4-FFF2-40B4-BE49-F238E27FC236}">
                  <a16:creationId xmlns:a16="http://schemas.microsoft.com/office/drawing/2014/main" id="{5ABF89AF-DA6A-4CEE-BE80-AC6F063AC704}"/>
                </a:ext>
              </a:extLst>
            </p:cNvPr>
            <p:cNvSpPr/>
            <p:nvPr/>
          </p:nvSpPr>
          <p:spPr bwMode="auto">
            <a:xfrm rot="5400000">
              <a:off x="6190710" y="4274312"/>
              <a:ext cx="74349" cy="74349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0" name="Elipsa 65">
              <a:extLst>
                <a:ext uri="{FF2B5EF4-FFF2-40B4-BE49-F238E27FC236}">
                  <a16:creationId xmlns:a16="http://schemas.microsoft.com/office/drawing/2014/main" id="{178BC7BF-D61C-4279-B869-4A2A4D47D3F8}"/>
                </a:ext>
              </a:extLst>
            </p:cNvPr>
            <p:cNvSpPr/>
            <p:nvPr/>
          </p:nvSpPr>
          <p:spPr bwMode="auto">
            <a:xfrm rot="5400000">
              <a:off x="6190710" y="4383552"/>
              <a:ext cx="74349" cy="74349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1" name="Elipsa 66">
              <a:extLst>
                <a:ext uri="{FF2B5EF4-FFF2-40B4-BE49-F238E27FC236}">
                  <a16:creationId xmlns:a16="http://schemas.microsoft.com/office/drawing/2014/main" id="{46041897-34CC-4561-A7A3-F3AB983803BA}"/>
                </a:ext>
              </a:extLst>
            </p:cNvPr>
            <p:cNvSpPr/>
            <p:nvPr/>
          </p:nvSpPr>
          <p:spPr bwMode="auto">
            <a:xfrm rot="5400000">
              <a:off x="6190710" y="4492792"/>
              <a:ext cx="74349" cy="74349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2" name="Elipsa 60">
              <a:extLst>
                <a:ext uri="{FF2B5EF4-FFF2-40B4-BE49-F238E27FC236}">
                  <a16:creationId xmlns:a16="http://schemas.microsoft.com/office/drawing/2014/main" id="{CF568EB4-1F4D-44B2-B401-BA88B825B2F1}"/>
                </a:ext>
              </a:extLst>
            </p:cNvPr>
            <p:cNvSpPr/>
            <p:nvPr/>
          </p:nvSpPr>
          <p:spPr bwMode="auto">
            <a:xfrm rot="5400000">
              <a:off x="6072210" y="3835168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3" name="Elipsa 61">
              <a:extLst>
                <a:ext uri="{FF2B5EF4-FFF2-40B4-BE49-F238E27FC236}">
                  <a16:creationId xmlns:a16="http://schemas.microsoft.com/office/drawing/2014/main" id="{ACFB9A1D-4B1D-47C0-A736-C910E43AC586}"/>
                </a:ext>
              </a:extLst>
            </p:cNvPr>
            <p:cNvSpPr/>
            <p:nvPr/>
          </p:nvSpPr>
          <p:spPr bwMode="auto">
            <a:xfrm rot="5400000">
              <a:off x="6071808" y="3944007"/>
              <a:ext cx="90766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4" name="Elipsa 62">
              <a:extLst>
                <a:ext uri="{FF2B5EF4-FFF2-40B4-BE49-F238E27FC236}">
                  <a16:creationId xmlns:a16="http://schemas.microsoft.com/office/drawing/2014/main" id="{B6579A05-B014-49E8-8B46-CA9E52617DE9}"/>
                </a:ext>
              </a:extLst>
            </p:cNvPr>
            <p:cNvSpPr/>
            <p:nvPr/>
          </p:nvSpPr>
          <p:spPr bwMode="auto">
            <a:xfrm rot="5400000">
              <a:off x="6071808" y="4053247"/>
              <a:ext cx="90766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5" name="Elipsa 63">
              <a:extLst>
                <a:ext uri="{FF2B5EF4-FFF2-40B4-BE49-F238E27FC236}">
                  <a16:creationId xmlns:a16="http://schemas.microsoft.com/office/drawing/2014/main" id="{65625FD9-F702-4EF7-A3F4-7F404706CAA1}"/>
                </a:ext>
              </a:extLst>
            </p:cNvPr>
            <p:cNvSpPr/>
            <p:nvPr/>
          </p:nvSpPr>
          <p:spPr bwMode="auto">
            <a:xfrm rot="5400000">
              <a:off x="6072210" y="4162085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6" name="Elipsa 64">
              <a:extLst>
                <a:ext uri="{FF2B5EF4-FFF2-40B4-BE49-F238E27FC236}">
                  <a16:creationId xmlns:a16="http://schemas.microsoft.com/office/drawing/2014/main" id="{41ADFAA3-1DA2-4888-A021-2A9B26DD461E}"/>
                </a:ext>
              </a:extLst>
            </p:cNvPr>
            <p:cNvSpPr/>
            <p:nvPr/>
          </p:nvSpPr>
          <p:spPr bwMode="auto">
            <a:xfrm rot="5400000">
              <a:off x="6072210" y="4266506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7" name="Elipsa 65">
              <a:extLst>
                <a:ext uri="{FF2B5EF4-FFF2-40B4-BE49-F238E27FC236}">
                  <a16:creationId xmlns:a16="http://schemas.microsoft.com/office/drawing/2014/main" id="{42402963-E189-43EF-8F14-7A41DE56ADB3}"/>
                </a:ext>
              </a:extLst>
            </p:cNvPr>
            <p:cNvSpPr/>
            <p:nvPr/>
          </p:nvSpPr>
          <p:spPr bwMode="auto">
            <a:xfrm rot="5400000">
              <a:off x="6072210" y="4375746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8" name="Elipsa 66">
              <a:extLst>
                <a:ext uri="{FF2B5EF4-FFF2-40B4-BE49-F238E27FC236}">
                  <a16:creationId xmlns:a16="http://schemas.microsoft.com/office/drawing/2014/main" id="{F27B0B91-E009-4957-9CB9-0476B54D1F70}"/>
                </a:ext>
              </a:extLst>
            </p:cNvPr>
            <p:cNvSpPr/>
            <p:nvPr/>
          </p:nvSpPr>
          <p:spPr bwMode="auto">
            <a:xfrm rot="5400000">
              <a:off x="6072210" y="4484986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9" name="Elipsa 67">
              <a:extLst>
                <a:ext uri="{FF2B5EF4-FFF2-40B4-BE49-F238E27FC236}">
                  <a16:creationId xmlns:a16="http://schemas.microsoft.com/office/drawing/2014/main" id="{F94C593F-3044-46C6-936D-A5122F98023F}"/>
                </a:ext>
              </a:extLst>
            </p:cNvPr>
            <p:cNvSpPr/>
            <p:nvPr/>
          </p:nvSpPr>
          <p:spPr bwMode="auto">
            <a:xfrm rot="5400000">
              <a:off x="6072210" y="4590210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0" name="Elipsa 60">
              <a:extLst>
                <a:ext uri="{FF2B5EF4-FFF2-40B4-BE49-F238E27FC236}">
                  <a16:creationId xmlns:a16="http://schemas.microsoft.com/office/drawing/2014/main" id="{3C79DD37-7555-44F1-9783-7006259B8B2B}"/>
                </a:ext>
              </a:extLst>
            </p:cNvPr>
            <p:cNvSpPr/>
            <p:nvPr/>
          </p:nvSpPr>
          <p:spPr bwMode="auto">
            <a:xfrm rot="5400000">
              <a:off x="5963165" y="3835168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1" name="Elipsa 61">
              <a:extLst>
                <a:ext uri="{FF2B5EF4-FFF2-40B4-BE49-F238E27FC236}">
                  <a16:creationId xmlns:a16="http://schemas.microsoft.com/office/drawing/2014/main" id="{EE2FC107-A55D-40F2-8C6F-6CAC34CD245D}"/>
                </a:ext>
              </a:extLst>
            </p:cNvPr>
            <p:cNvSpPr/>
            <p:nvPr/>
          </p:nvSpPr>
          <p:spPr bwMode="auto">
            <a:xfrm rot="5400000">
              <a:off x="5962763" y="3944007"/>
              <a:ext cx="90766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2" name="Elipsa 62">
              <a:extLst>
                <a:ext uri="{FF2B5EF4-FFF2-40B4-BE49-F238E27FC236}">
                  <a16:creationId xmlns:a16="http://schemas.microsoft.com/office/drawing/2014/main" id="{52812D9C-AE24-4F75-BDED-4470310663AF}"/>
                </a:ext>
              </a:extLst>
            </p:cNvPr>
            <p:cNvSpPr/>
            <p:nvPr/>
          </p:nvSpPr>
          <p:spPr bwMode="auto">
            <a:xfrm rot="5400000">
              <a:off x="5962763" y="4053247"/>
              <a:ext cx="90766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3" name="Elipsa 63">
              <a:extLst>
                <a:ext uri="{FF2B5EF4-FFF2-40B4-BE49-F238E27FC236}">
                  <a16:creationId xmlns:a16="http://schemas.microsoft.com/office/drawing/2014/main" id="{142E893E-8917-4370-8297-949936FA6936}"/>
                </a:ext>
              </a:extLst>
            </p:cNvPr>
            <p:cNvSpPr/>
            <p:nvPr/>
          </p:nvSpPr>
          <p:spPr bwMode="auto">
            <a:xfrm rot="5400000">
              <a:off x="5963165" y="4162085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4" name="Elipsa 64">
              <a:extLst>
                <a:ext uri="{FF2B5EF4-FFF2-40B4-BE49-F238E27FC236}">
                  <a16:creationId xmlns:a16="http://schemas.microsoft.com/office/drawing/2014/main" id="{6D3F4643-95E9-4E7C-BDAD-DD5CCF081002}"/>
                </a:ext>
              </a:extLst>
            </p:cNvPr>
            <p:cNvSpPr/>
            <p:nvPr/>
          </p:nvSpPr>
          <p:spPr bwMode="auto">
            <a:xfrm rot="5400000">
              <a:off x="5963165" y="4266506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5" name="Elipsa 65">
              <a:extLst>
                <a:ext uri="{FF2B5EF4-FFF2-40B4-BE49-F238E27FC236}">
                  <a16:creationId xmlns:a16="http://schemas.microsoft.com/office/drawing/2014/main" id="{C452E1C4-DB7E-41EF-8F4F-3AA287DDF342}"/>
                </a:ext>
              </a:extLst>
            </p:cNvPr>
            <p:cNvSpPr/>
            <p:nvPr/>
          </p:nvSpPr>
          <p:spPr bwMode="auto">
            <a:xfrm rot="5400000">
              <a:off x="5963165" y="4375746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6" name="Elipsa 66">
              <a:extLst>
                <a:ext uri="{FF2B5EF4-FFF2-40B4-BE49-F238E27FC236}">
                  <a16:creationId xmlns:a16="http://schemas.microsoft.com/office/drawing/2014/main" id="{A022C3E5-3F34-44C3-A1A6-47DE98163559}"/>
                </a:ext>
              </a:extLst>
            </p:cNvPr>
            <p:cNvSpPr/>
            <p:nvPr/>
          </p:nvSpPr>
          <p:spPr bwMode="auto">
            <a:xfrm rot="5400000">
              <a:off x="5963165" y="4484986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7" name="Elipsa 67">
              <a:extLst>
                <a:ext uri="{FF2B5EF4-FFF2-40B4-BE49-F238E27FC236}">
                  <a16:creationId xmlns:a16="http://schemas.microsoft.com/office/drawing/2014/main" id="{C2B65F2A-20F7-4CBE-BC0C-2A4F70F66573}"/>
                </a:ext>
              </a:extLst>
            </p:cNvPr>
            <p:cNvSpPr/>
            <p:nvPr/>
          </p:nvSpPr>
          <p:spPr bwMode="auto">
            <a:xfrm rot="5400000">
              <a:off x="5963165" y="4590210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8" name="Elipsa 68">
              <a:extLst>
                <a:ext uri="{FF2B5EF4-FFF2-40B4-BE49-F238E27FC236}">
                  <a16:creationId xmlns:a16="http://schemas.microsoft.com/office/drawing/2014/main" id="{1DCAEAA2-028C-4490-A768-1BCAEF040AA0}"/>
                </a:ext>
              </a:extLst>
            </p:cNvPr>
            <p:cNvSpPr/>
            <p:nvPr/>
          </p:nvSpPr>
          <p:spPr bwMode="auto">
            <a:xfrm rot="5400000">
              <a:off x="5963165" y="4699450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9" name="Elipsa 60">
              <a:extLst>
                <a:ext uri="{FF2B5EF4-FFF2-40B4-BE49-F238E27FC236}">
                  <a16:creationId xmlns:a16="http://schemas.microsoft.com/office/drawing/2014/main" id="{7536AF04-D68A-47FC-B062-35A5D8A1F8C6}"/>
                </a:ext>
              </a:extLst>
            </p:cNvPr>
            <p:cNvSpPr/>
            <p:nvPr/>
          </p:nvSpPr>
          <p:spPr bwMode="auto">
            <a:xfrm rot="5400000">
              <a:off x="5852471" y="3835168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30" name="Elipsa 61">
              <a:extLst>
                <a:ext uri="{FF2B5EF4-FFF2-40B4-BE49-F238E27FC236}">
                  <a16:creationId xmlns:a16="http://schemas.microsoft.com/office/drawing/2014/main" id="{EDFF212C-300C-4041-AB7A-C8DCBC9C0788}"/>
                </a:ext>
              </a:extLst>
            </p:cNvPr>
            <p:cNvSpPr/>
            <p:nvPr/>
          </p:nvSpPr>
          <p:spPr bwMode="auto">
            <a:xfrm rot="5400000">
              <a:off x="5852069" y="3944007"/>
              <a:ext cx="90766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31" name="Elipsa 62">
              <a:extLst>
                <a:ext uri="{FF2B5EF4-FFF2-40B4-BE49-F238E27FC236}">
                  <a16:creationId xmlns:a16="http://schemas.microsoft.com/office/drawing/2014/main" id="{6289C4F5-F81A-4905-A5B9-B25E1FCC8C4B}"/>
                </a:ext>
              </a:extLst>
            </p:cNvPr>
            <p:cNvSpPr/>
            <p:nvPr/>
          </p:nvSpPr>
          <p:spPr bwMode="auto">
            <a:xfrm rot="5400000">
              <a:off x="5852069" y="4053247"/>
              <a:ext cx="90766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32" name="Elipsa 63">
              <a:extLst>
                <a:ext uri="{FF2B5EF4-FFF2-40B4-BE49-F238E27FC236}">
                  <a16:creationId xmlns:a16="http://schemas.microsoft.com/office/drawing/2014/main" id="{F5AEB983-73E9-450A-ACCC-79D426DF5EC4}"/>
                </a:ext>
              </a:extLst>
            </p:cNvPr>
            <p:cNvSpPr/>
            <p:nvPr/>
          </p:nvSpPr>
          <p:spPr bwMode="auto">
            <a:xfrm rot="5400000">
              <a:off x="5852471" y="4162085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33" name="Elipsa 64">
              <a:extLst>
                <a:ext uri="{FF2B5EF4-FFF2-40B4-BE49-F238E27FC236}">
                  <a16:creationId xmlns:a16="http://schemas.microsoft.com/office/drawing/2014/main" id="{3A5CAE09-F9E5-4ABC-847A-4E73AA8480FC}"/>
                </a:ext>
              </a:extLst>
            </p:cNvPr>
            <p:cNvSpPr/>
            <p:nvPr/>
          </p:nvSpPr>
          <p:spPr bwMode="auto">
            <a:xfrm rot="5400000">
              <a:off x="5852471" y="4266505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34" name="Elipsa 65">
              <a:extLst>
                <a:ext uri="{FF2B5EF4-FFF2-40B4-BE49-F238E27FC236}">
                  <a16:creationId xmlns:a16="http://schemas.microsoft.com/office/drawing/2014/main" id="{91B88A20-6CA8-48AD-A216-1A349159F662}"/>
                </a:ext>
              </a:extLst>
            </p:cNvPr>
            <p:cNvSpPr/>
            <p:nvPr/>
          </p:nvSpPr>
          <p:spPr bwMode="auto">
            <a:xfrm rot="5400000">
              <a:off x="5852471" y="4375746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35" name="Elipsa 66">
              <a:extLst>
                <a:ext uri="{FF2B5EF4-FFF2-40B4-BE49-F238E27FC236}">
                  <a16:creationId xmlns:a16="http://schemas.microsoft.com/office/drawing/2014/main" id="{09A6120D-563D-485F-9A28-817DAF97DF7A}"/>
                </a:ext>
              </a:extLst>
            </p:cNvPr>
            <p:cNvSpPr/>
            <p:nvPr/>
          </p:nvSpPr>
          <p:spPr bwMode="auto">
            <a:xfrm rot="5400000">
              <a:off x="5852471" y="4484986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36" name="Elipsa 67">
              <a:extLst>
                <a:ext uri="{FF2B5EF4-FFF2-40B4-BE49-F238E27FC236}">
                  <a16:creationId xmlns:a16="http://schemas.microsoft.com/office/drawing/2014/main" id="{696FA8FC-D825-4ABF-BBC1-D27C30176ECD}"/>
                </a:ext>
              </a:extLst>
            </p:cNvPr>
            <p:cNvSpPr/>
            <p:nvPr/>
          </p:nvSpPr>
          <p:spPr bwMode="auto">
            <a:xfrm rot="5400000">
              <a:off x="5852471" y="4590210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37" name="Elipsa 68">
              <a:extLst>
                <a:ext uri="{FF2B5EF4-FFF2-40B4-BE49-F238E27FC236}">
                  <a16:creationId xmlns:a16="http://schemas.microsoft.com/office/drawing/2014/main" id="{E1AFAC97-C810-467F-9DD0-C3747ECAC9EF}"/>
                </a:ext>
              </a:extLst>
            </p:cNvPr>
            <p:cNvSpPr/>
            <p:nvPr/>
          </p:nvSpPr>
          <p:spPr bwMode="auto">
            <a:xfrm rot="5400000">
              <a:off x="5852471" y="4699450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38" name="Elipsa 69">
              <a:extLst>
                <a:ext uri="{FF2B5EF4-FFF2-40B4-BE49-F238E27FC236}">
                  <a16:creationId xmlns:a16="http://schemas.microsoft.com/office/drawing/2014/main" id="{5097705E-C490-4F07-8D63-C8247B9458F1}"/>
                </a:ext>
              </a:extLst>
            </p:cNvPr>
            <p:cNvSpPr/>
            <p:nvPr/>
          </p:nvSpPr>
          <p:spPr bwMode="auto">
            <a:xfrm rot="5400000">
              <a:off x="5852471" y="4808690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39" name="Elipsa 60">
              <a:extLst>
                <a:ext uri="{FF2B5EF4-FFF2-40B4-BE49-F238E27FC236}">
                  <a16:creationId xmlns:a16="http://schemas.microsoft.com/office/drawing/2014/main" id="{A5255B4A-C209-432E-8626-733A64A2386F}"/>
                </a:ext>
              </a:extLst>
            </p:cNvPr>
            <p:cNvSpPr/>
            <p:nvPr/>
          </p:nvSpPr>
          <p:spPr bwMode="auto">
            <a:xfrm rot="5400000">
              <a:off x="5742997" y="3835168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40" name="Elipsa 61">
              <a:extLst>
                <a:ext uri="{FF2B5EF4-FFF2-40B4-BE49-F238E27FC236}">
                  <a16:creationId xmlns:a16="http://schemas.microsoft.com/office/drawing/2014/main" id="{CBC69F22-5A66-48E0-8488-E35F399236A5}"/>
                </a:ext>
              </a:extLst>
            </p:cNvPr>
            <p:cNvSpPr/>
            <p:nvPr/>
          </p:nvSpPr>
          <p:spPr bwMode="auto">
            <a:xfrm rot="5400000">
              <a:off x="5742595" y="3944007"/>
              <a:ext cx="90766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41" name="Elipsa 62">
              <a:extLst>
                <a:ext uri="{FF2B5EF4-FFF2-40B4-BE49-F238E27FC236}">
                  <a16:creationId xmlns:a16="http://schemas.microsoft.com/office/drawing/2014/main" id="{2AC76F87-F784-4507-AC72-D1116A4CC692}"/>
                </a:ext>
              </a:extLst>
            </p:cNvPr>
            <p:cNvSpPr/>
            <p:nvPr/>
          </p:nvSpPr>
          <p:spPr bwMode="auto">
            <a:xfrm rot="5400000">
              <a:off x="5742595" y="4053247"/>
              <a:ext cx="90766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42" name="Elipsa 63">
              <a:extLst>
                <a:ext uri="{FF2B5EF4-FFF2-40B4-BE49-F238E27FC236}">
                  <a16:creationId xmlns:a16="http://schemas.microsoft.com/office/drawing/2014/main" id="{38CFF8DC-343B-4B3A-9928-9CDDFB1EC1D2}"/>
                </a:ext>
              </a:extLst>
            </p:cNvPr>
            <p:cNvSpPr/>
            <p:nvPr/>
          </p:nvSpPr>
          <p:spPr bwMode="auto">
            <a:xfrm rot="5400000">
              <a:off x="5742997" y="4162085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43" name="Elipsa 64">
              <a:extLst>
                <a:ext uri="{FF2B5EF4-FFF2-40B4-BE49-F238E27FC236}">
                  <a16:creationId xmlns:a16="http://schemas.microsoft.com/office/drawing/2014/main" id="{F56B0763-3F33-43FA-938C-8B3EB9C0004B}"/>
                </a:ext>
              </a:extLst>
            </p:cNvPr>
            <p:cNvSpPr/>
            <p:nvPr/>
          </p:nvSpPr>
          <p:spPr bwMode="auto">
            <a:xfrm rot="5400000">
              <a:off x="5742997" y="4266506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44" name="Elipsa 65">
              <a:extLst>
                <a:ext uri="{FF2B5EF4-FFF2-40B4-BE49-F238E27FC236}">
                  <a16:creationId xmlns:a16="http://schemas.microsoft.com/office/drawing/2014/main" id="{C22B370D-6EB8-4790-BDD5-BA99C036E029}"/>
                </a:ext>
              </a:extLst>
            </p:cNvPr>
            <p:cNvSpPr/>
            <p:nvPr/>
          </p:nvSpPr>
          <p:spPr bwMode="auto">
            <a:xfrm rot="5400000">
              <a:off x="5742997" y="4375746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45" name="Elipsa 66">
              <a:extLst>
                <a:ext uri="{FF2B5EF4-FFF2-40B4-BE49-F238E27FC236}">
                  <a16:creationId xmlns:a16="http://schemas.microsoft.com/office/drawing/2014/main" id="{4D553816-A667-4319-B705-CF8AA4DE581E}"/>
                </a:ext>
              </a:extLst>
            </p:cNvPr>
            <p:cNvSpPr/>
            <p:nvPr/>
          </p:nvSpPr>
          <p:spPr bwMode="auto">
            <a:xfrm rot="5400000">
              <a:off x="5742997" y="4484986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46" name="Elipsa 67">
              <a:extLst>
                <a:ext uri="{FF2B5EF4-FFF2-40B4-BE49-F238E27FC236}">
                  <a16:creationId xmlns:a16="http://schemas.microsoft.com/office/drawing/2014/main" id="{30D4E561-AA41-4FD9-88A1-74A932A3FBE0}"/>
                </a:ext>
              </a:extLst>
            </p:cNvPr>
            <p:cNvSpPr/>
            <p:nvPr/>
          </p:nvSpPr>
          <p:spPr bwMode="auto">
            <a:xfrm rot="5400000">
              <a:off x="5742997" y="4590210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47" name="Elipsa 68">
              <a:extLst>
                <a:ext uri="{FF2B5EF4-FFF2-40B4-BE49-F238E27FC236}">
                  <a16:creationId xmlns:a16="http://schemas.microsoft.com/office/drawing/2014/main" id="{E97E69A8-A6EA-4EC0-9384-115080B6E729}"/>
                </a:ext>
              </a:extLst>
            </p:cNvPr>
            <p:cNvSpPr/>
            <p:nvPr/>
          </p:nvSpPr>
          <p:spPr bwMode="auto">
            <a:xfrm rot="5400000">
              <a:off x="5742997" y="4699450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48" name="Elipsa 60">
              <a:extLst>
                <a:ext uri="{FF2B5EF4-FFF2-40B4-BE49-F238E27FC236}">
                  <a16:creationId xmlns:a16="http://schemas.microsoft.com/office/drawing/2014/main" id="{57B60FAC-51E7-47F2-B254-F7AC51F92125}"/>
                </a:ext>
              </a:extLst>
            </p:cNvPr>
            <p:cNvSpPr/>
            <p:nvPr/>
          </p:nvSpPr>
          <p:spPr bwMode="auto">
            <a:xfrm rot="5400000">
              <a:off x="5632304" y="3835168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49" name="Elipsa 61">
              <a:extLst>
                <a:ext uri="{FF2B5EF4-FFF2-40B4-BE49-F238E27FC236}">
                  <a16:creationId xmlns:a16="http://schemas.microsoft.com/office/drawing/2014/main" id="{86CAD85C-0BBB-40F0-874E-61AAB30D0A46}"/>
                </a:ext>
              </a:extLst>
            </p:cNvPr>
            <p:cNvSpPr/>
            <p:nvPr/>
          </p:nvSpPr>
          <p:spPr bwMode="auto">
            <a:xfrm rot="5400000">
              <a:off x="5631902" y="3944007"/>
              <a:ext cx="90766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50" name="Elipsa 62">
              <a:extLst>
                <a:ext uri="{FF2B5EF4-FFF2-40B4-BE49-F238E27FC236}">
                  <a16:creationId xmlns:a16="http://schemas.microsoft.com/office/drawing/2014/main" id="{99AEB3CB-0AD6-433B-A3E9-3DB39752F30B}"/>
                </a:ext>
              </a:extLst>
            </p:cNvPr>
            <p:cNvSpPr/>
            <p:nvPr/>
          </p:nvSpPr>
          <p:spPr bwMode="auto">
            <a:xfrm rot="5400000">
              <a:off x="5631902" y="4053247"/>
              <a:ext cx="90766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51" name="Elipsa 63">
              <a:extLst>
                <a:ext uri="{FF2B5EF4-FFF2-40B4-BE49-F238E27FC236}">
                  <a16:creationId xmlns:a16="http://schemas.microsoft.com/office/drawing/2014/main" id="{117B882B-DB97-4475-ADAF-90E443B10863}"/>
                </a:ext>
              </a:extLst>
            </p:cNvPr>
            <p:cNvSpPr/>
            <p:nvPr/>
          </p:nvSpPr>
          <p:spPr bwMode="auto">
            <a:xfrm rot="5400000">
              <a:off x="5632304" y="4162085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52" name="Elipsa 64">
              <a:extLst>
                <a:ext uri="{FF2B5EF4-FFF2-40B4-BE49-F238E27FC236}">
                  <a16:creationId xmlns:a16="http://schemas.microsoft.com/office/drawing/2014/main" id="{6EC8B59A-6089-416E-886C-91D138E73C67}"/>
                </a:ext>
              </a:extLst>
            </p:cNvPr>
            <p:cNvSpPr/>
            <p:nvPr/>
          </p:nvSpPr>
          <p:spPr bwMode="auto">
            <a:xfrm rot="5400000">
              <a:off x="5632304" y="4266506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53" name="Elipsa 65">
              <a:extLst>
                <a:ext uri="{FF2B5EF4-FFF2-40B4-BE49-F238E27FC236}">
                  <a16:creationId xmlns:a16="http://schemas.microsoft.com/office/drawing/2014/main" id="{EB9DEBDF-A4E7-4684-9CB1-8736C4D8AE77}"/>
                </a:ext>
              </a:extLst>
            </p:cNvPr>
            <p:cNvSpPr/>
            <p:nvPr/>
          </p:nvSpPr>
          <p:spPr bwMode="auto">
            <a:xfrm rot="5400000">
              <a:off x="5632304" y="4375746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54" name="Elipsa 66">
              <a:extLst>
                <a:ext uri="{FF2B5EF4-FFF2-40B4-BE49-F238E27FC236}">
                  <a16:creationId xmlns:a16="http://schemas.microsoft.com/office/drawing/2014/main" id="{367A5184-6D3D-4788-A22D-2408A8747F9C}"/>
                </a:ext>
              </a:extLst>
            </p:cNvPr>
            <p:cNvSpPr/>
            <p:nvPr/>
          </p:nvSpPr>
          <p:spPr bwMode="auto">
            <a:xfrm rot="5400000">
              <a:off x="5632304" y="4484986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55" name="Elipsa 67">
              <a:extLst>
                <a:ext uri="{FF2B5EF4-FFF2-40B4-BE49-F238E27FC236}">
                  <a16:creationId xmlns:a16="http://schemas.microsoft.com/office/drawing/2014/main" id="{24DCE277-D856-4E16-AFEC-938EE7DF4EE1}"/>
                </a:ext>
              </a:extLst>
            </p:cNvPr>
            <p:cNvSpPr/>
            <p:nvPr/>
          </p:nvSpPr>
          <p:spPr bwMode="auto">
            <a:xfrm rot="5400000">
              <a:off x="5632304" y="4590210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56" name="Elipsa 64">
              <a:extLst>
                <a:ext uri="{FF2B5EF4-FFF2-40B4-BE49-F238E27FC236}">
                  <a16:creationId xmlns:a16="http://schemas.microsoft.com/office/drawing/2014/main" id="{4360B5C2-2098-48C3-93B2-D9FCFAB802DB}"/>
                </a:ext>
              </a:extLst>
            </p:cNvPr>
            <p:cNvSpPr/>
            <p:nvPr/>
          </p:nvSpPr>
          <p:spPr bwMode="auto">
            <a:xfrm rot="5400000">
              <a:off x="5531064" y="4274312"/>
              <a:ext cx="74349" cy="74349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57" name="Elipsa 65">
              <a:extLst>
                <a:ext uri="{FF2B5EF4-FFF2-40B4-BE49-F238E27FC236}">
                  <a16:creationId xmlns:a16="http://schemas.microsoft.com/office/drawing/2014/main" id="{CCE2270E-1290-430B-A8BE-C3EB87DA3C5B}"/>
                </a:ext>
              </a:extLst>
            </p:cNvPr>
            <p:cNvSpPr/>
            <p:nvPr/>
          </p:nvSpPr>
          <p:spPr bwMode="auto">
            <a:xfrm rot="5400000">
              <a:off x="5531064" y="4383552"/>
              <a:ext cx="74349" cy="74349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58" name="Elipsa 66">
              <a:extLst>
                <a:ext uri="{FF2B5EF4-FFF2-40B4-BE49-F238E27FC236}">
                  <a16:creationId xmlns:a16="http://schemas.microsoft.com/office/drawing/2014/main" id="{2BB0DB0D-6807-4BF5-8431-F779F98D4B32}"/>
                </a:ext>
              </a:extLst>
            </p:cNvPr>
            <p:cNvSpPr/>
            <p:nvPr/>
          </p:nvSpPr>
          <p:spPr bwMode="auto">
            <a:xfrm rot="5400000">
              <a:off x="5531064" y="4492792"/>
              <a:ext cx="74349" cy="74349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59" name="Elipsa 64">
              <a:extLst>
                <a:ext uri="{FF2B5EF4-FFF2-40B4-BE49-F238E27FC236}">
                  <a16:creationId xmlns:a16="http://schemas.microsoft.com/office/drawing/2014/main" id="{D5A8E6BE-C302-4C0D-813F-DD1B983E3033}"/>
                </a:ext>
              </a:extLst>
            </p:cNvPr>
            <p:cNvSpPr/>
            <p:nvPr/>
          </p:nvSpPr>
          <p:spPr bwMode="auto">
            <a:xfrm rot="5400000">
              <a:off x="6307205" y="4277092"/>
              <a:ext cx="61446" cy="61445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60" name="Elipsa 65">
              <a:extLst>
                <a:ext uri="{FF2B5EF4-FFF2-40B4-BE49-F238E27FC236}">
                  <a16:creationId xmlns:a16="http://schemas.microsoft.com/office/drawing/2014/main" id="{16840344-C52A-4B3E-A6BC-2E37ACD957A9}"/>
                </a:ext>
              </a:extLst>
            </p:cNvPr>
            <p:cNvSpPr/>
            <p:nvPr/>
          </p:nvSpPr>
          <p:spPr bwMode="auto">
            <a:xfrm rot="5400000">
              <a:off x="6307205" y="4386333"/>
              <a:ext cx="61446" cy="61445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61" name="Elipsa 64">
              <a:extLst>
                <a:ext uri="{FF2B5EF4-FFF2-40B4-BE49-F238E27FC236}">
                  <a16:creationId xmlns:a16="http://schemas.microsoft.com/office/drawing/2014/main" id="{86CA6130-DB44-49C7-A100-28185491C392}"/>
                </a:ext>
              </a:extLst>
            </p:cNvPr>
            <p:cNvSpPr/>
            <p:nvPr/>
          </p:nvSpPr>
          <p:spPr bwMode="auto">
            <a:xfrm rot="5400000">
              <a:off x="5427032" y="4281341"/>
              <a:ext cx="61446" cy="61445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62" name="Elipsa 65">
              <a:extLst>
                <a:ext uri="{FF2B5EF4-FFF2-40B4-BE49-F238E27FC236}">
                  <a16:creationId xmlns:a16="http://schemas.microsoft.com/office/drawing/2014/main" id="{CD411B97-B0CF-475D-B9C4-868CCDE38D8C}"/>
                </a:ext>
              </a:extLst>
            </p:cNvPr>
            <p:cNvSpPr/>
            <p:nvPr/>
          </p:nvSpPr>
          <p:spPr bwMode="auto">
            <a:xfrm rot="5400000">
              <a:off x="5427032" y="4390582"/>
              <a:ext cx="61446" cy="61445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63" name="Elipsa 64">
              <a:extLst>
                <a:ext uri="{FF2B5EF4-FFF2-40B4-BE49-F238E27FC236}">
                  <a16:creationId xmlns:a16="http://schemas.microsoft.com/office/drawing/2014/main" id="{9732647C-7AE2-46A5-965B-C0D695E7526F}"/>
                </a:ext>
              </a:extLst>
            </p:cNvPr>
            <p:cNvSpPr/>
            <p:nvPr/>
          </p:nvSpPr>
          <p:spPr bwMode="auto">
            <a:xfrm rot="5400000">
              <a:off x="6424743" y="4282424"/>
              <a:ext cx="50782" cy="5078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64" name="Elipsa 64">
              <a:extLst>
                <a:ext uri="{FF2B5EF4-FFF2-40B4-BE49-F238E27FC236}">
                  <a16:creationId xmlns:a16="http://schemas.microsoft.com/office/drawing/2014/main" id="{A0CC6868-56AC-4572-AAA0-484BB96B0A15}"/>
                </a:ext>
              </a:extLst>
            </p:cNvPr>
            <p:cNvSpPr/>
            <p:nvPr/>
          </p:nvSpPr>
          <p:spPr bwMode="auto">
            <a:xfrm rot="5400000">
              <a:off x="5323319" y="4285287"/>
              <a:ext cx="50782" cy="5078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</p:grpSp>
      <p:sp>
        <p:nvSpPr>
          <p:cNvPr id="2" name="pole tekstowe 1">
            <a:extLst>
              <a:ext uri="{FF2B5EF4-FFF2-40B4-BE49-F238E27FC236}">
                <a16:creationId xmlns:a16="http://schemas.microsoft.com/office/drawing/2014/main" id="{CA83D5E9-37F3-4A89-B2A8-1C74946F481C}"/>
              </a:ext>
            </a:extLst>
          </p:cNvPr>
          <p:cNvSpPr txBox="1"/>
          <p:nvPr/>
        </p:nvSpPr>
        <p:spPr>
          <a:xfrm>
            <a:off x="4396211" y="4244934"/>
            <a:ext cx="401386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0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PKO Bank Polski" panose="020B0604020202020204" pitchFamily="34" charset="0"/>
                <a:ea typeface="+mn-ea"/>
                <a:cs typeface="+mn-cs"/>
              </a:rPr>
              <a:t>Finansowanie Faktur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PKO Bank Polski" panose="020B0604020202020204" pitchFamily="34" charset="0"/>
                <a:ea typeface="+mn-ea"/>
                <a:cs typeface="+mn-cs"/>
              </a:rPr>
              <a:t>do 500.000 PLN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PKO Bank Polski" panose="020B0604020202020204" pitchFamily="34" charset="0"/>
                <a:ea typeface="+mn-ea"/>
                <a:cs typeface="+mn-cs"/>
              </a:rPr>
              <a:t>Umowa i faktury w iPKO</a:t>
            </a:r>
          </a:p>
        </p:txBody>
      </p:sp>
      <p:grpSp>
        <p:nvGrpSpPr>
          <p:cNvPr id="65" name="Grupa 64">
            <a:extLst>
              <a:ext uri="{FF2B5EF4-FFF2-40B4-BE49-F238E27FC236}">
                <a16:creationId xmlns:a16="http://schemas.microsoft.com/office/drawing/2014/main" id="{6C2977F8-D6C9-41E0-9FAF-51E43E4DA323}"/>
              </a:ext>
            </a:extLst>
          </p:cNvPr>
          <p:cNvGrpSpPr/>
          <p:nvPr/>
        </p:nvGrpSpPr>
        <p:grpSpPr>
          <a:xfrm rot="16200000">
            <a:off x="3187263" y="5484087"/>
            <a:ext cx="864000" cy="864000"/>
            <a:chOff x="5323319" y="3835168"/>
            <a:chExt cx="1152206" cy="1063484"/>
          </a:xfrm>
          <a:solidFill>
            <a:schemeClr val="accent1">
              <a:lumMod val="75000"/>
            </a:schemeClr>
          </a:solidFill>
        </p:grpSpPr>
        <p:sp>
          <p:nvSpPr>
            <p:cNvPr id="66" name="Elipsa 64">
              <a:extLst>
                <a:ext uri="{FF2B5EF4-FFF2-40B4-BE49-F238E27FC236}">
                  <a16:creationId xmlns:a16="http://schemas.microsoft.com/office/drawing/2014/main" id="{44B95106-A2FF-4A72-8419-2D6EF7D47D3F}"/>
                </a:ext>
              </a:extLst>
            </p:cNvPr>
            <p:cNvSpPr/>
            <p:nvPr/>
          </p:nvSpPr>
          <p:spPr bwMode="auto">
            <a:xfrm rot="5400000">
              <a:off x="6190710" y="4274312"/>
              <a:ext cx="74349" cy="74349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67" name="Elipsa 65">
              <a:extLst>
                <a:ext uri="{FF2B5EF4-FFF2-40B4-BE49-F238E27FC236}">
                  <a16:creationId xmlns:a16="http://schemas.microsoft.com/office/drawing/2014/main" id="{737A0948-14D7-4D76-A106-E5AADBD5FC49}"/>
                </a:ext>
              </a:extLst>
            </p:cNvPr>
            <p:cNvSpPr/>
            <p:nvPr/>
          </p:nvSpPr>
          <p:spPr bwMode="auto">
            <a:xfrm rot="5400000">
              <a:off x="6190710" y="4383552"/>
              <a:ext cx="74349" cy="74349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68" name="Elipsa 66">
              <a:extLst>
                <a:ext uri="{FF2B5EF4-FFF2-40B4-BE49-F238E27FC236}">
                  <a16:creationId xmlns:a16="http://schemas.microsoft.com/office/drawing/2014/main" id="{2EC12940-6CF6-4903-B604-7C14D0A2ADD1}"/>
                </a:ext>
              </a:extLst>
            </p:cNvPr>
            <p:cNvSpPr/>
            <p:nvPr/>
          </p:nvSpPr>
          <p:spPr bwMode="auto">
            <a:xfrm rot="5400000">
              <a:off x="6190710" y="4492792"/>
              <a:ext cx="74349" cy="74349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69" name="Elipsa 60">
              <a:extLst>
                <a:ext uri="{FF2B5EF4-FFF2-40B4-BE49-F238E27FC236}">
                  <a16:creationId xmlns:a16="http://schemas.microsoft.com/office/drawing/2014/main" id="{80B21CA0-AF76-4642-B01E-4EA9658C8B88}"/>
                </a:ext>
              </a:extLst>
            </p:cNvPr>
            <p:cNvSpPr/>
            <p:nvPr/>
          </p:nvSpPr>
          <p:spPr bwMode="auto">
            <a:xfrm rot="5400000">
              <a:off x="6072210" y="3835168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70" name="Elipsa 61">
              <a:extLst>
                <a:ext uri="{FF2B5EF4-FFF2-40B4-BE49-F238E27FC236}">
                  <a16:creationId xmlns:a16="http://schemas.microsoft.com/office/drawing/2014/main" id="{ED542E6C-1554-4A71-8C87-E74AAD4F158C}"/>
                </a:ext>
              </a:extLst>
            </p:cNvPr>
            <p:cNvSpPr/>
            <p:nvPr/>
          </p:nvSpPr>
          <p:spPr bwMode="auto">
            <a:xfrm rot="5400000">
              <a:off x="6071808" y="3944007"/>
              <a:ext cx="90766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71" name="Elipsa 62">
              <a:extLst>
                <a:ext uri="{FF2B5EF4-FFF2-40B4-BE49-F238E27FC236}">
                  <a16:creationId xmlns:a16="http://schemas.microsoft.com/office/drawing/2014/main" id="{94CEFD21-80CC-4B27-A8F3-98EDC330FDCB}"/>
                </a:ext>
              </a:extLst>
            </p:cNvPr>
            <p:cNvSpPr/>
            <p:nvPr/>
          </p:nvSpPr>
          <p:spPr bwMode="auto">
            <a:xfrm rot="5400000">
              <a:off x="6071808" y="4053247"/>
              <a:ext cx="90766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72" name="Elipsa 63">
              <a:extLst>
                <a:ext uri="{FF2B5EF4-FFF2-40B4-BE49-F238E27FC236}">
                  <a16:creationId xmlns:a16="http://schemas.microsoft.com/office/drawing/2014/main" id="{29205AC1-4B68-4545-B837-44F7170461B7}"/>
                </a:ext>
              </a:extLst>
            </p:cNvPr>
            <p:cNvSpPr/>
            <p:nvPr/>
          </p:nvSpPr>
          <p:spPr bwMode="auto">
            <a:xfrm rot="5400000">
              <a:off x="6072210" y="4162085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73" name="Elipsa 64">
              <a:extLst>
                <a:ext uri="{FF2B5EF4-FFF2-40B4-BE49-F238E27FC236}">
                  <a16:creationId xmlns:a16="http://schemas.microsoft.com/office/drawing/2014/main" id="{A9947162-C634-4AD6-AD9E-8769B6FBA411}"/>
                </a:ext>
              </a:extLst>
            </p:cNvPr>
            <p:cNvSpPr/>
            <p:nvPr/>
          </p:nvSpPr>
          <p:spPr bwMode="auto">
            <a:xfrm rot="5400000">
              <a:off x="6072210" y="4266506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74" name="Elipsa 65">
              <a:extLst>
                <a:ext uri="{FF2B5EF4-FFF2-40B4-BE49-F238E27FC236}">
                  <a16:creationId xmlns:a16="http://schemas.microsoft.com/office/drawing/2014/main" id="{F6A8DFD4-7624-4AEB-9CD7-5EDC0E113303}"/>
                </a:ext>
              </a:extLst>
            </p:cNvPr>
            <p:cNvSpPr/>
            <p:nvPr/>
          </p:nvSpPr>
          <p:spPr bwMode="auto">
            <a:xfrm rot="5400000">
              <a:off x="6072210" y="4375746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75" name="Elipsa 66">
              <a:extLst>
                <a:ext uri="{FF2B5EF4-FFF2-40B4-BE49-F238E27FC236}">
                  <a16:creationId xmlns:a16="http://schemas.microsoft.com/office/drawing/2014/main" id="{FFCE952D-6459-41B4-94A3-16115FEBD628}"/>
                </a:ext>
              </a:extLst>
            </p:cNvPr>
            <p:cNvSpPr/>
            <p:nvPr/>
          </p:nvSpPr>
          <p:spPr bwMode="auto">
            <a:xfrm rot="5400000">
              <a:off x="6072210" y="4484986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76" name="Elipsa 67">
              <a:extLst>
                <a:ext uri="{FF2B5EF4-FFF2-40B4-BE49-F238E27FC236}">
                  <a16:creationId xmlns:a16="http://schemas.microsoft.com/office/drawing/2014/main" id="{5BF71621-53B2-4CF2-88E8-7B5B673A1647}"/>
                </a:ext>
              </a:extLst>
            </p:cNvPr>
            <p:cNvSpPr/>
            <p:nvPr/>
          </p:nvSpPr>
          <p:spPr bwMode="auto">
            <a:xfrm rot="5400000">
              <a:off x="6072210" y="4590210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77" name="Elipsa 60">
              <a:extLst>
                <a:ext uri="{FF2B5EF4-FFF2-40B4-BE49-F238E27FC236}">
                  <a16:creationId xmlns:a16="http://schemas.microsoft.com/office/drawing/2014/main" id="{9CBC3B1F-5439-40AE-8258-FA22A720590D}"/>
                </a:ext>
              </a:extLst>
            </p:cNvPr>
            <p:cNvSpPr/>
            <p:nvPr/>
          </p:nvSpPr>
          <p:spPr bwMode="auto">
            <a:xfrm rot="5400000">
              <a:off x="5963165" y="3835168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78" name="Elipsa 61">
              <a:extLst>
                <a:ext uri="{FF2B5EF4-FFF2-40B4-BE49-F238E27FC236}">
                  <a16:creationId xmlns:a16="http://schemas.microsoft.com/office/drawing/2014/main" id="{891B82D8-E9B5-4ACD-952D-35E9B81A3662}"/>
                </a:ext>
              </a:extLst>
            </p:cNvPr>
            <p:cNvSpPr/>
            <p:nvPr/>
          </p:nvSpPr>
          <p:spPr bwMode="auto">
            <a:xfrm rot="5400000">
              <a:off x="5962763" y="3944007"/>
              <a:ext cx="90766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79" name="Elipsa 62">
              <a:extLst>
                <a:ext uri="{FF2B5EF4-FFF2-40B4-BE49-F238E27FC236}">
                  <a16:creationId xmlns:a16="http://schemas.microsoft.com/office/drawing/2014/main" id="{0DBC6B71-FE76-4AF7-A95F-77DE3748E687}"/>
                </a:ext>
              </a:extLst>
            </p:cNvPr>
            <p:cNvSpPr/>
            <p:nvPr/>
          </p:nvSpPr>
          <p:spPr bwMode="auto">
            <a:xfrm rot="5400000">
              <a:off x="5962763" y="4053247"/>
              <a:ext cx="90766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80" name="Elipsa 63">
              <a:extLst>
                <a:ext uri="{FF2B5EF4-FFF2-40B4-BE49-F238E27FC236}">
                  <a16:creationId xmlns:a16="http://schemas.microsoft.com/office/drawing/2014/main" id="{7B2BF953-C8D0-4046-8CA4-CC854CF83824}"/>
                </a:ext>
              </a:extLst>
            </p:cNvPr>
            <p:cNvSpPr/>
            <p:nvPr/>
          </p:nvSpPr>
          <p:spPr bwMode="auto">
            <a:xfrm rot="5400000">
              <a:off x="5963165" y="4162085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81" name="Elipsa 64">
              <a:extLst>
                <a:ext uri="{FF2B5EF4-FFF2-40B4-BE49-F238E27FC236}">
                  <a16:creationId xmlns:a16="http://schemas.microsoft.com/office/drawing/2014/main" id="{2D7A7F6B-6C69-4675-89BD-089658106DAB}"/>
                </a:ext>
              </a:extLst>
            </p:cNvPr>
            <p:cNvSpPr/>
            <p:nvPr/>
          </p:nvSpPr>
          <p:spPr bwMode="auto">
            <a:xfrm rot="5400000">
              <a:off x="5963165" y="4266506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82" name="Elipsa 65">
              <a:extLst>
                <a:ext uri="{FF2B5EF4-FFF2-40B4-BE49-F238E27FC236}">
                  <a16:creationId xmlns:a16="http://schemas.microsoft.com/office/drawing/2014/main" id="{477279EF-37BF-4A87-AFDB-2CBC6B532639}"/>
                </a:ext>
              </a:extLst>
            </p:cNvPr>
            <p:cNvSpPr/>
            <p:nvPr/>
          </p:nvSpPr>
          <p:spPr bwMode="auto">
            <a:xfrm rot="5400000">
              <a:off x="5963165" y="4375746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83" name="Elipsa 66">
              <a:extLst>
                <a:ext uri="{FF2B5EF4-FFF2-40B4-BE49-F238E27FC236}">
                  <a16:creationId xmlns:a16="http://schemas.microsoft.com/office/drawing/2014/main" id="{81D30F82-3A4D-4437-BD1C-32D1F1CE783A}"/>
                </a:ext>
              </a:extLst>
            </p:cNvPr>
            <p:cNvSpPr/>
            <p:nvPr/>
          </p:nvSpPr>
          <p:spPr bwMode="auto">
            <a:xfrm rot="5400000">
              <a:off x="5963165" y="4484986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84" name="Elipsa 67">
              <a:extLst>
                <a:ext uri="{FF2B5EF4-FFF2-40B4-BE49-F238E27FC236}">
                  <a16:creationId xmlns:a16="http://schemas.microsoft.com/office/drawing/2014/main" id="{17E3C676-C84F-4388-8737-7DB620B75842}"/>
                </a:ext>
              </a:extLst>
            </p:cNvPr>
            <p:cNvSpPr/>
            <p:nvPr/>
          </p:nvSpPr>
          <p:spPr bwMode="auto">
            <a:xfrm rot="5400000">
              <a:off x="5963165" y="4590210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85" name="Elipsa 68">
              <a:extLst>
                <a:ext uri="{FF2B5EF4-FFF2-40B4-BE49-F238E27FC236}">
                  <a16:creationId xmlns:a16="http://schemas.microsoft.com/office/drawing/2014/main" id="{2A93C557-59DF-4510-9AC5-F5418107F081}"/>
                </a:ext>
              </a:extLst>
            </p:cNvPr>
            <p:cNvSpPr/>
            <p:nvPr/>
          </p:nvSpPr>
          <p:spPr bwMode="auto">
            <a:xfrm rot="5400000">
              <a:off x="5963165" y="4699450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86" name="Elipsa 60">
              <a:extLst>
                <a:ext uri="{FF2B5EF4-FFF2-40B4-BE49-F238E27FC236}">
                  <a16:creationId xmlns:a16="http://schemas.microsoft.com/office/drawing/2014/main" id="{86032EAA-7849-4904-A469-9C508500C1D5}"/>
                </a:ext>
              </a:extLst>
            </p:cNvPr>
            <p:cNvSpPr/>
            <p:nvPr/>
          </p:nvSpPr>
          <p:spPr bwMode="auto">
            <a:xfrm rot="5400000">
              <a:off x="5852471" y="3835168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87" name="Elipsa 61">
              <a:extLst>
                <a:ext uri="{FF2B5EF4-FFF2-40B4-BE49-F238E27FC236}">
                  <a16:creationId xmlns:a16="http://schemas.microsoft.com/office/drawing/2014/main" id="{9E807E48-9D01-4985-8857-0E23900A8659}"/>
                </a:ext>
              </a:extLst>
            </p:cNvPr>
            <p:cNvSpPr/>
            <p:nvPr/>
          </p:nvSpPr>
          <p:spPr bwMode="auto">
            <a:xfrm rot="5400000">
              <a:off x="5852069" y="3944007"/>
              <a:ext cx="90766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88" name="Elipsa 62">
              <a:extLst>
                <a:ext uri="{FF2B5EF4-FFF2-40B4-BE49-F238E27FC236}">
                  <a16:creationId xmlns:a16="http://schemas.microsoft.com/office/drawing/2014/main" id="{A9158414-48F4-4917-9651-A7511F538F3F}"/>
                </a:ext>
              </a:extLst>
            </p:cNvPr>
            <p:cNvSpPr/>
            <p:nvPr/>
          </p:nvSpPr>
          <p:spPr bwMode="auto">
            <a:xfrm rot="5400000">
              <a:off x="5852069" y="4053247"/>
              <a:ext cx="90766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89" name="Elipsa 63">
              <a:extLst>
                <a:ext uri="{FF2B5EF4-FFF2-40B4-BE49-F238E27FC236}">
                  <a16:creationId xmlns:a16="http://schemas.microsoft.com/office/drawing/2014/main" id="{9375EB5F-91F2-41A9-B6C3-737E79C49607}"/>
                </a:ext>
              </a:extLst>
            </p:cNvPr>
            <p:cNvSpPr/>
            <p:nvPr/>
          </p:nvSpPr>
          <p:spPr bwMode="auto">
            <a:xfrm rot="5400000">
              <a:off x="5852471" y="4162085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90" name="Elipsa 64">
              <a:extLst>
                <a:ext uri="{FF2B5EF4-FFF2-40B4-BE49-F238E27FC236}">
                  <a16:creationId xmlns:a16="http://schemas.microsoft.com/office/drawing/2014/main" id="{A008E65E-827F-40DA-82B7-5C61C393FF86}"/>
                </a:ext>
              </a:extLst>
            </p:cNvPr>
            <p:cNvSpPr/>
            <p:nvPr/>
          </p:nvSpPr>
          <p:spPr bwMode="auto">
            <a:xfrm rot="5400000">
              <a:off x="5852471" y="4266505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91" name="Elipsa 65">
              <a:extLst>
                <a:ext uri="{FF2B5EF4-FFF2-40B4-BE49-F238E27FC236}">
                  <a16:creationId xmlns:a16="http://schemas.microsoft.com/office/drawing/2014/main" id="{E85F8500-E44A-49C3-B75D-18139ACE99DA}"/>
                </a:ext>
              </a:extLst>
            </p:cNvPr>
            <p:cNvSpPr/>
            <p:nvPr/>
          </p:nvSpPr>
          <p:spPr bwMode="auto">
            <a:xfrm rot="5400000">
              <a:off x="5852471" y="4375746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92" name="Elipsa 66">
              <a:extLst>
                <a:ext uri="{FF2B5EF4-FFF2-40B4-BE49-F238E27FC236}">
                  <a16:creationId xmlns:a16="http://schemas.microsoft.com/office/drawing/2014/main" id="{CD3459EF-D896-4779-9DDA-56CD191F76F2}"/>
                </a:ext>
              </a:extLst>
            </p:cNvPr>
            <p:cNvSpPr/>
            <p:nvPr/>
          </p:nvSpPr>
          <p:spPr bwMode="auto">
            <a:xfrm rot="5400000">
              <a:off x="5852471" y="4484986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93" name="Elipsa 67">
              <a:extLst>
                <a:ext uri="{FF2B5EF4-FFF2-40B4-BE49-F238E27FC236}">
                  <a16:creationId xmlns:a16="http://schemas.microsoft.com/office/drawing/2014/main" id="{172773C9-D710-4D23-AAEB-25CE42B94C36}"/>
                </a:ext>
              </a:extLst>
            </p:cNvPr>
            <p:cNvSpPr/>
            <p:nvPr/>
          </p:nvSpPr>
          <p:spPr bwMode="auto">
            <a:xfrm rot="5400000">
              <a:off x="5852471" y="4590210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94" name="Elipsa 68">
              <a:extLst>
                <a:ext uri="{FF2B5EF4-FFF2-40B4-BE49-F238E27FC236}">
                  <a16:creationId xmlns:a16="http://schemas.microsoft.com/office/drawing/2014/main" id="{9FAA2E28-B63A-4903-8487-C4AC5D3A1A90}"/>
                </a:ext>
              </a:extLst>
            </p:cNvPr>
            <p:cNvSpPr/>
            <p:nvPr/>
          </p:nvSpPr>
          <p:spPr bwMode="auto">
            <a:xfrm rot="5400000">
              <a:off x="5852471" y="4699450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95" name="Elipsa 69">
              <a:extLst>
                <a:ext uri="{FF2B5EF4-FFF2-40B4-BE49-F238E27FC236}">
                  <a16:creationId xmlns:a16="http://schemas.microsoft.com/office/drawing/2014/main" id="{AD891EE3-A224-4AF1-9EA6-18CAC6450D4A}"/>
                </a:ext>
              </a:extLst>
            </p:cNvPr>
            <p:cNvSpPr/>
            <p:nvPr/>
          </p:nvSpPr>
          <p:spPr bwMode="auto">
            <a:xfrm rot="5400000">
              <a:off x="5852471" y="4808690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96" name="Elipsa 60">
              <a:extLst>
                <a:ext uri="{FF2B5EF4-FFF2-40B4-BE49-F238E27FC236}">
                  <a16:creationId xmlns:a16="http://schemas.microsoft.com/office/drawing/2014/main" id="{9454C765-E7E1-4811-94FC-11AFE4673F64}"/>
                </a:ext>
              </a:extLst>
            </p:cNvPr>
            <p:cNvSpPr/>
            <p:nvPr/>
          </p:nvSpPr>
          <p:spPr bwMode="auto">
            <a:xfrm rot="5400000">
              <a:off x="5742997" y="3835168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97" name="Elipsa 61">
              <a:extLst>
                <a:ext uri="{FF2B5EF4-FFF2-40B4-BE49-F238E27FC236}">
                  <a16:creationId xmlns:a16="http://schemas.microsoft.com/office/drawing/2014/main" id="{89CC9261-974A-4992-907E-8EA1C2188761}"/>
                </a:ext>
              </a:extLst>
            </p:cNvPr>
            <p:cNvSpPr/>
            <p:nvPr/>
          </p:nvSpPr>
          <p:spPr bwMode="auto">
            <a:xfrm rot="5400000">
              <a:off x="5742595" y="3944007"/>
              <a:ext cx="90766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98" name="Elipsa 62">
              <a:extLst>
                <a:ext uri="{FF2B5EF4-FFF2-40B4-BE49-F238E27FC236}">
                  <a16:creationId xmlns:a16="http://schemas.microsoft.com/office/drawing/2014/main" id="{6C2BCAF3-20BB-4FB1-9F4A-6AEF762CDFC3}"/>
                </a:ext>
              </a:extLst>
            </p:cNvPr>
            <p:cNvSpPr/>
            <p:nvPr/>
          </p:nvSpPr>
          <p:spPr bwMode="auto">
            <a:xfrm rot="5400000">
              <a:off x="5742595" y="4053247"/>
              <a:ext cx="90766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99" name="Elipsa 63">
              <a:extLst>
                <a:ext uri="{FF2B5EF4-FFF2-40B4-BE49-F238E27FC236}">
                  <a16:creationId xmlns:a16="http://schemas.microsoft.com/office/drawing/2014/main" id="{7BAEE532-A892-4343-B5FD-72623C8662B8}"/>
                </a:ext>
              </a:extLst>
            </p:cNvPr>
            <p:cNvSpPr/>
            <p:nvPr/>
          </p:nvSpPr>
          <p:spPr bwMode="auto">
            <a:xfrm rot="5400000">
              <a:off x="5742997" y="4162085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00" name="Elipsa 64">
              <a:extLst>
                <a:ext uri="{FF2B5EF4-FFF2-40B4-BE49-F238E27FC236}">
                  <a16:creationId xmlns:a16="http://schemas.microsoft.com/office/drawing/2014/main" id="{ECA2C133-0FF3-4078-B158-37E1A79CB2E7}"/>
                </a:ext>
              </a:extLst>
            </p:cNvPr>
            <p:cNvSpPr/>
            <p:nvPr/>
          </p:nvSpPr>
          <p:spPr bwMode="auto">
            <a:xfrm rot="5400000">
              <a:off x="5742997" y="4266506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01" name="Elipsa 65">
              <a:extLst>
                <a:ext uri="{FF2B5EF4-FFF2-40B4-BE49-F238E27FC236}">
                  <a16:creationId xmlns:a16="http://schemas.microsoft.com/office/drawing/2014/main" id="{E60F3613-A39A-4BB9-A70A-F09A35850EDD}"/>
                </a:ext>
              </a:extLst>
            </p:cNvPr>
            <p:cNvSpPr/>
            <p:nvPr/>
          </p:nvSpPr>
          <p:spPr bwMode="auto">
            <a:xfrm rot="5400000">
              <a:off x="5742997" y="4375746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02" name="Elipsa 66">
              <a:extLst>
                <a:ext uri="{FF2B5EF4-FFF2-40B4-BE49-F238E27FC236}">
                  <a16:creationId xmlns:a16="http://schemas.microsoft.com/office/drawing/2014/main" id="{6F18E96F-F583-4111-8721-2F7D6A718F6D}"/>
                </a:ext>
              </a:extLst>
            </p:cNvPr>
            <p:cNvSpPr/>
            <p:nvPr/>
          </p:nvSpPr>
          <p:spPr bwMode="auto">
            <a:xfrm rot="5400000">
              <a:off x="5742997" y="4484986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03" name="Elipsa 67">
              <a:extLst>
                <a:ext uri="{FF2B5EF4-FFF2-40B4-BE49-F238E27FC236}">
                  <a16:creationId xmlns:a16="http://schemas.microsoft.com/office/drawing/2014/main" id="{D03A56DC-1371-4AA0-AADF-D7424345184E}"/>
                </a:ext>
              </a:extLst>
            </p:cNvPr>
            <p:cNvSpPr/>
            <p:nvPr/>
          </p:nvSpPr>
          <p:spPr bwMode="auto">
            <a:xfrm rot="5400000">
              <a:off x="5742997" y="4590210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04" name="Elipsa 68">
              <a:extLst>
                <a:ext uri="{FF2B5EF4-FFF2-40B4-BE49-F238E27FC236}">
                  <a16:creationId xmlns:a16="http://schemas.microsoft.com/office/drawing/2014/main" id="{27DD371E-2A1E-4B33-A4BA-5A58A30442E5}"/>
                </a:ext>
              </a:extLst>
            </p:cNvPr>
            <p:cNvSpPr/>
            <p:nvPr/>
          </p:nvSpPr>
          <p:spPr bwMode="auto">
            <a:xfrm rot="5400000">
              <a:off x="5742997" y="4699450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05" name="Elipsa 60">
              <a:extLst>
                <a:ext uri="{FF2B5EF4-FFF2-40B4-BE49-F238E27FC236}">
                  <a16:creationId xmlns:a16="http://schemas.microsoft.com/office/drawing/2014/main" id="{1757E574-754B-4DF9-934F-D46B1CCF5FC2}"/>
                </a:ext>
              </a:extLst>
            </p:cNvPr>
            <p:cNvSpPr/>
            <p:nvPr/>
          </p:nvSpPr>
          <p:spPr bwMode="auto">
            <a:xfrm rot="5400000">
              <a:off x="5632304" y="3835168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06" name="Elipsa 61">
              <a:extLst>
                <a:ext uri="{FF2B5EF4-FFF2-40B4-BE49-F238E27FC236}">
                  <a16:creationId xmlns:a16="http://schemas.microsoft.com/office/drawing/2014/main" id="{5C8425AB-B166-46F1-8286-D9BB4C0895EC}"/>
                </a:ext>
              </a:extLst>
            </p:cNvPr>
            <p:cNvSpPr/>
            <p:nvPr/>
          </p:nvSpPr>
          <p:spPr bwMode="auto">
            <a:xfrm rot="5400000">
              <a:off x="5631902" y="3944007"/>
              <a:ext cx="90766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07" name="Elipsa 62">
              <a:extLst>
                <a:ext uri="{FF2B5EF4-FFF2-40B4-BE49-F238E27FC236}">
                  <a16:creationId xmlns:a16="http://schemas.microsoft.com/office/drawing/2014/main" id="{5E27CA1B-5EEB-4304-B756-2BACE7239610}"/>
                </a:ext>
              </a:extLst>
            </p:cNvPr>
            <p:cNvSpPr/>
            <p:nvPr/>
          </p:nvSpPr>
          <p:spPr bwMode="auto">
            <a:xfrm rot="5400000">
              <a:off x="5631902" y="4053247"/>
              <a:ext cx="90766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08" name="Elipsa 63">
              <a:extLst>
                <a:ext uri="{FF2B5EF4-FFF2-40B4-BE49-F238E27FC236}">
                  <a16:creationId xmlns:a16="http://schemas.microsoft.com/office/drawing/2014/main" id="{66466AC0-4E35-46A2-8FFD-7CF6B436E9FA}"/>
                </a:ext>
              </a:extLst>
            </p:cNvPr>
            <p:cNvSpPr/>
            <p:nvPr/>
          </p:nvSpPr>
          <p:spPr bwMode="auto">
            <a:xfrm rot="5400000">
              <a:off x="5632304" y="4162085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09" name="Elipsa 64">
              <a:extLst>
                <a:ext uri="{FF2B5EF4-FFF2-40B4-BE49-F238E27FC236}">
                  <a16:creationId xmlns:a16="http://schemas.microsoft.com/office/drawing/2014/main" id="{CBB3511F-3583-4BFA-A1A9-826EE2A0090C}"/>
                </a:ext>
              </a:extLst>
            </p:cNvPr>
            <p:cNvSpPr/>
            <p:nvPr/>
          </p:nvSpPr>
          <p:spPr bwMode="auto">
            <a:xfrm rot="5400000">
              <a:off x="5632304" y="4266506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10" name="Elipsa 65">
              <a:extLst>
                <a:ext uri="{FF2B5EF4-FFF2-40B4-BE49-F238E27FC236}">
                  <a16:creationId xmlns:a16="http://schemas.microsoft.com/office/drawing/2014/main" id="{278B2CD6-2B6D-419C-B275-4D69FFF287FD}"/>
                </a:ext>
              </a:extLst>
            </p:cNvPr>
            <p:cNvSpPr/>
            <p:nvPr/>
          </p:nvSpPr>
          <p:spPr bwMode="auto">
            <a:xfrm rot="5400000">
              <a:off x="5632304" y="4375746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11" name="Elipsa 66">
              <a:extLst>
                <a:ext uri="{FF2B5EF4-FFF2-40B4-BE49-F238E27FC236}">
                  <a16:creationId xmlns:a16="http://schemas.microsoft.com/office/drawing/2014/main" id="{B40753F8-5B1D-4CCB-9FB3-46AA13DC2336}"/>
                </a:ext>
              </a:extLst>
            </p:cNvPr>
            <p:cNvSpPr/>
            <p:nvPr/>
          </p:nvSpPr>
          <p:spPr bwMode="auto">
            <a:xfrm rot="5400000">
              <a:off x="5632304" y="4484986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12" name="Elipsa 67">
              <a:extLst>
                <a:ext uri="{FF2B5EF4-FFF2-40B4-BE49-F238E27FC236}">
                  <a16:creationId xmlns:a16="http://schemas.microsoft.com/office/drawing/2014/main" id="{3267C200-850F-4F22-92E6-E768361FDA60}"/>
                </a:ext>
              </a:extLst>
            </p:cNvPr>
            <p:cNvSpPr/>
            <p:nvPr/>
          </p:nvSpPr>
          <p:spPr bwMode="auto">
            <a:xfrm rot="5400000">
              <a:off x="5632304" y="4590210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13" name="Elipsa 64">
              <a:extLst>
                <a:ext uri="{FF2B5EF4-FFF2-40B4-BE49-F238E27FC236}">
                  <a16:creationId xmlns:a16="http://schemas.microsoft.com/office/drawing/2014/main" id="{66C07247-0211-44DD-AF8C-F1EB1D7E08D8}"/>
                </a:ext>
              </a:extLst>
            </p:cNvPr>
            <p:cNvSpPr/>
            <p:nvPr/>
          </p:nvSpPr>
          <p:spPr bwMode="auto">
            <a:xfrm rot="5400000">
              <a:off x="5531064" y="4274312"/>
              <a:ext cx="74349" cy="74349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14" name="Elipsa 65">
              <a:extLst>
                <a:ext uri="{FF2B5EF4-FFF2-40B4-BE49-F238E27FC236}">
                  <a16:creationId xmlns:a16="http://schemas.microsoft.com/office/drawing/2014/main" id="{F4BE603C-ADF2-4E21-A767-B1D2AB8F17FC}"/>
                </a:ext>
              </a:extLst>
            </p:cNvPr>
            <p:cNvSpPr/>
            <p:nvPr/>
          </p:nvSpPr>
          <p:spPr bwMode="auto">
            <a:xfrm rot="5400000">
              <a:off x="5531064" y="4383552"/>
              <a:ext cx="74349" cy="74349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15" name="Elipsa 66">
              <a:extLst>
                <a:ext uri="{FF2B5EF4-FFF2-40B4-BE49-F238E27FC236}">
                  <a16:creationId xmlns:a16="http://schemas.microsoft.com/office/drawing/2014/main" id="{F243089A-2CCA-46D6-A667-23C413F590BE}"/>
                </a:ext>
              </a:extLst>
            </p:cNvPr>
            <p:cNvSpPr/>
            <p:nvPr/>
          </p:nvSpPr>
          <p:spPr bwMode="auto">
            <a:xfrm rot="5400000">
              <a:off x="5531064" y="4492792"/>
              <a:ext cx="74349" cy="74349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16" name="Elipsa 64">
              <a:extLst>
                <a:ext uri="{FF2B5EF4-FFF2-40B4-BE49-F238E27FC236}">
                  <a16:creationId xmlns:a16="http://schemas.microsoft.com/office/drawing/2014/main" id="{877E9EA9-A822-4A7B-9570-1DBA4BF2DB0E}"/>
                </a:ext>
              </a:extLst>
            </p:cNvPr>
            <p:cNvSpPr/>
            <p:nvPr/>
          </p:nvSpPr>
          <p:spPr bwMode="auto">
            <a:xfrm rot="5400000">
              <a:off x="6307205" y="4277092"/>
              <a:ext cx="61446" cy="61445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17" name="Elipsa 65">
              <a:extLst>
                <a:ext uri="{FF2B5EF4-FFF2-40B4-BE49-F238E27FC236}">
                  <a16:creationId xmlns:a16="http://schemas.microsoft.com/office/drawing/2014/main" id="{F4008E1E-C823-4391-8A4F-F9E0FCDF201B}"/>
                </a:ext>
              </a:extLst>
            </p:cNvPr>
            <p:cNvSpPr/>
            <p:nvPr/>
          </p:nvSpPr>
          <p:spPr bwMode="auto">
            <a:xfrm rot="5400000">
              <a:off x="6307205" y="4386333"/>
              <a:ext cx="61446" cy="61445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18" name="Elipsa 64">
              <a:extLst>
                <a:ext uri="{FF2B5EF4-FFF2-40B4-BE49-F238E27FC236}">
                  <a16:creationId xmlns:a16="http://schemas.microsoft.com/office/drawing/2014/main" id="{93746FF0-6744-4E66-B110-09C4905C341B}"/>
                </a:ext>
              </a:extLst>
            </p:cNvPr>
            <p:cNvSpPr/>
            <p:nvPr/>
          </p:nvSpPr>
          <p:spPr bwMode="auto">
            <a:xfrm rot="5400000">
              <a:off x="5427032" y="4281341"/>
              <a:ext cx="61446" cy="61445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19" name="Elipsa 65">
              <a:extLst>
                <a:ext uri="{FF2B5EF4-FFF2-40B4-BE49-F238E27FC236}">
                  <a16:creationId xmlns:a16="http://schemas.microsoft.com/office/drawing/2014/main" id="{2DD8C5BA-DCF1-428F-9E2D-525576F6D523}"/>
                </a:ext>
              </a:extLst>
            </p:cNvPr>
            <p:cNvSpPr/>
            <p:nvPr/>
          </p:nvSpPr>
          <p:spPr bwMode="auto">
            <a:xfrm rot="5400000">
              <a:off x="5427032" y="4390582"/>
              <a:ext cx="61446" cy="61445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20" name="Elipsa 64">
              <a:extLst>
                <a:ext uri="{FF2B5EF4-FFF2-40B4-BE49-F238E27FC236}">
                  <a16:creationId xmlns:a16="http://schemas.microsoft.com/office/drawing/2014/main" id="{CFFC7DA0-E69F-4710-A0B2-EC264093A143}"/>
                </a:ext>
              </a:extLst>
            </p:cNvPr>
            <p:cNvSpPr/>
            <p:nvPr/>
          </p:nvSpPr>
          <p:spPr bwMode="auto">
            <a:xfrm rot="5400000">
              <a:off x="6424743" y="4282424"/>
              <a:ext cx="50782" cy="5078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21" name="Elipsa 64">
              <a:extLst>
                <a:ext uri="{FF2B5EF4-FFF2-40B4-BE49-F238E27FC236}">
                  <a16:creationId xmlns:a16="http://schemas.microsoft.com/office/drawing/2014/main" id="{7588251F-5926-4D77-BC1F-36D5CC0E08BA}"/>
                </a:ext>
              </a:extLst>
            </p:cNvPr>
            <p:cNvSpPr/>
            <p:nvPr/>
          </p:nvSpPr>
          <p:spPr bwMode="auto">
            <a:xfrm rot="5400000">
              <a:off x="5323319" y="4285287"/>
              <a:ext cx="50782" cy="5078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</p:grpSp>
      <p:sp>
        <p:nvSpPr>
          <p:cNvPr id="122" name="pole tekstowe 121">
            <a:extLst>
              <a:ext uri="{FF2B5EF4-FFF2-40B4-BE49-F238E27FC236}">
                <a16:creationId xmlns:a16="http://schemas.microsoft.com/office/drawing/2014/main" id="{5608C869-47D1-498E-BCDB-02402E58D95B}"/>
              </a:ext>
            </a:extLst>
          </p:cNvPr>
          <p:cNvSpPr txBox="1"/>
          <p:nvPr/>
        </p:nvSpPr>
        <p:spPr>
          <a:xfrm>
            <a:off x="4311791" y="5502771"/>
            <a:ext cx="401386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0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PKO Bank Polski" panose="020B0604020202020204" pitchFamily="34" charset="0"/>
                <a:ea typeface="+mn-ea"/>
                <a:cs typeface="+mn-cs"/>
              </a:rPr>
              <a:t>Faktoring klasyczny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PKO Bank Polski" panose="020B0604020202020204" pitchFamily="34" charset="0"/>
                <a:ea typeface="+mn-ea"/>
                <a:cs typeface="+mn-cs"/>
              </a:rPr>
              <a:t>niepełny i pełny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PKO Bank Polski" panose="020B0604020202020204" pitchFamily="34" charset="0"/>
                <a:ea typeface="+mn-ea"/>
                <a:cs typeface="+mn-cs"/>
              </a:rPr>
              <a:t>abonamentowy i standardowy</a:t>
            </a:r>
          </a:p>
        </p:txBody>
      </p:sp>
      <p:grpSp>
        <p:nvGrpSpPr>
          <p:cNvPr id="123" name="Grupa 122">
            <a:extLst>
              <a:ext uri="{FF2B5EF4-FFF2-40B4-BE49-F238E27FC236}">
                <a16:creationId xmlns:a16="http://schemas.microsoft.com/office/drawing/2014/main" id="{2E32F13A-1950-4E67-B590-3FD4AB1AE98D}"/>
              </a:ext>
            </a:extLst>
          </p:cNvPr>
          <p:cNvGrpSpPr/>
          <p:nvPr/>
        </p:nvGrpSpPr>
        <p:grpSpPr>
          <a:xfrm rot="16200000">
            <a:off x="3138059" y="3070205"/>
            <a:ext cx="864000" cy="864000"/>
            <a:chOff x="5323319" y="3835168"/>
            <a:chExt cx="1152206" cy="1063484"/>
          </a:xfrm>
          <a:solidFill>
            <a:schemeClr val="accent1">
              <a:lumMod val="75000"/>
            </a:schemeClr>
          </a:solidFill>
        </p:grpSpPr>
        <p:sp>
          <p:nvSpPr>
            <p:cNvPr id="124" name="Elipsa 64">
              <a:extLst>
                <a:ext uri="{FF2B5EF4-FFF2-40B4-BE49-F238E27FC236}">
                  <a16:creationId xmlns:a16="http://schemas.microsoft.com/office/drawing/2014/main" id="{96217A22-101D-43F1-AE9F-710A0BD7534A}"/>
                </a:ext>
              </a:extLst>
            </p:cNvPr>
            <p:cNvSpPr/>
            <p:nvPr/>
          </p:nvSpPr>
          <p:spPr bwMode="auto">
            <a:xfrm rot="5400000">
              <a:off x="6190710" y="4274312"/>
              <a:ext cx="74349" cy="74349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25" name="Elipsa 65">
              <a:extLst>
                <a:ext uri="{FF2B5EF4-FFF2-40B4-BE49-F238E27FC236}">
                  <a16:creationId xmlns:a16="http://schemas.microsoft.com/office/drawing/2014/main" id="{14FEE27B-6421-4651-B018-BA98E2466284}"/>
                </a:ext>
              </a:extLst>
            </p:cNvPr>
            <p:cNvSpPr/>
            <p:nvPr/>
          </p:nvSpPr>
          <p:spPr bwMode="auto">
            <a:xfrm rot="5400000">
              <a:off x="6190710" y="4383552"/>
              <a:ext cx="74349" cy="74349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26" name="Elipsa 66">
              <a:extLst>
                <a:ext uri="{FF2B5EF4-FFF2-40B4-BE49-F238E27FC236}">
                  <a16:creationId xmlns:a16="http://schemas.microsoft.com/office/drawing/2014/main" id="{9BA2F69E-383D-4059-827E-D69675A760C6}"/>
                </a:ext>
              </a:extLst>
            </p:cNvPr>
            <p:cNvSpPr/>
            <p:nvPr/>
          </p:nvSpPr>
          <p:spPr bwMode="auto">
            <a:xfrm rot="5400000">
              <a:off x="6190710" y="4492792"/>
              <a:ext cx="74349" cy="74349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27" name="Elipsa 60">
              <a:extLst>
                <a:ext uri="{FF2B5EF4-FFF2-40B4-BE49-F238E27FC236}">
                  <a16:creationId xmlns:a16="http://schemas.microsoft.com/office/drawing/2014/main" id="{D43A7807-0EFC-409D-BDB4-F42D00B662C9}"/>
                </a:ext>
              </a:extLst>
            </p:cNvPr>
            <p:cNvSpPr/>
            <p:nvPr/>
          </p:nvSpPr>
          <p:spPr bwMode="auto">
            <a:xfrm rot="5400000">
              <a:off x="6072210" y="3835168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28" name="Elipsa 61">
              <a:extLst>
                <a:ext uri="{FF2B5EF4-FFF2-40B4-BE49-F238E27FC236}">
                  <a16:creationId xmlns:a16="http://schemas.microsoft.com/office/drawing/2014/main" id="{E4E299CC-DC60-4A14-BEC3-D94D6FE3121B}"/>
                </a:ext>
              </a:extLst>
            </p:cNvPr>
            <p:cNvSpPr/>
            <p:nvPr/>
          </p:nvSpPr>
          <p:spPr bwMode="auto">
            <a:xfrm rot="5400000">
              <a:off x="6071808" y="3944007"/>
              <a:ext cx="90766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29" name="Elipsa 62">
              <a:extLst>
                <a:ext uri="{FF2B5EF4-FFF2-40B4-BE49-F238E27FC236}">
                  <a16:creationId xmlns:a16="http://schemas.microsoft.com/office/drawing/2014/main" id="{81166E93-4036-462B-97F8-60F3D2A33918}"/>
                </a:ext>
              </a:extLst>
            </p:cNvPr>
            <p:cNvSpPr/>
            <p:nvPr/>
          </p:nvSpPr>
          <p:spPr bwMode="auto">
            <a:xfrm rot="5400000">
              <a:off x="6071808" y="4053247"/>
              <a:ext cx="90766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30" name="Elipsa 63">
              <a:extLst>
                <a:ext uri="{FF2B5EF4-FFF2-40B4-BE49-F238E27FC236}">
                  <a16:creationId xmlns:a16="http://schemas.microsoft.com/office/drawing/2014/main" id="{44CBB5F9-26CB-4DC1-9115-05BD9B0770C3}"/>
                </a:ext>
              </a:extLst>
            </p:cNvPr>
            <p:cNvSpPr/>
            <p:nvPr/>
          </p:nvSpPr>
          <p:spPr bwMode="auto">
            <a:xfrm rot="5400000">
              <a:off x="6072210" y="4162085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31" name="Elipsa 64">
              <a:extLst>
                <a:ext uri="{FF2B5EF4-FFF2-40B4-BE49-F238E27FC236}">
                  <a16:creationId xmlns:a16="http://schemas.microsoft.com/office/drawing/2014/main" id="{D5493C30-3509-4AB9-9C04-DC2BBB9C3151}"/>
                </a:ext>
              </a:extLst>
            </p:cNvPr>
            <p:cNvSpPr/>
            <p:nvPr/>
          </p:nvSpPr>
          <p:spPr bwMode="auto">
            <a:xfrm rot="5400000">
              <a:off x="6072210" y="4266506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32" name="Elipsa 65">
              <a:extLst>
                <a:ext uri="{FF2B5EF4-FFF2-40B4-BE49-F238E27FC236}">
                  <a16:creationId xmlns:a16="http://schemas.microsoft.com/office/drawing/2014/main" id="{5DA98CB0-AA81-4897-A822-EEC18D1D7993}"/>
                </a:ext>
              </a:extLst>
            </p:cNvPr>
            <p:cNvSpPr/>
            <p:nvPr/>
          </p:nvSpPr>
          <p:spPr bwMode="auto">
            <a:xfrm rot="5400000">
              <a:off x="6072210" y="4375746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33" name="Elipsa 66">
              <a:extLst>
                <a:ext uri="{FF2B5EF4-FFF2-40B4-BE49-F238E27FC236}">
                  <a16:creationId xmlns:a16="http://schemas.microsoft.com/office/drawing/2014/main" id="{C9E1D2C7-D3BD-4AA4-9B11-02A42626EEAC}"/>
                </a:ext>
              </a:extLst>
            </p:cNvPr>
            <p:cNvSpPr/>
            <p:nvPr/>
          </p:nvSpPr>
          <p:spPr bwMode="auto">
            <a:xfrm rot="5400000">
              <a:off x="6072210" y="4484986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34" name="Elipsa 67">
              <a:extLst>
                <a:ext uri="{FF2B5EF4-FFF2-40B4-BE49-F238E27FC236}">
                  <a16:creationId xmlns:a16="http://schemas.microsoft.com/office/drawing/2014/main" id="{46D6922C-7997-422C-B323-FBEC945501CA}"/>
                </a:ext>
              </a:extLst>
            </p:cNvPr>
            <p:cNvSpPr/>
            <p:nvPr/>
          </p:nvSpPr>
          <p:spPr bwMode="auto">
            <a:xfrm rot="5400000">
              <a:off x="6072210" y="4590210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35" name="Elipsa 60">
              <a:extLst>
                <a:ext uri="{FF2B5EF4-FFF2-40B4-BE49-F238E27FC236}">
                  <a16:creationId xmlns:a16="http://schemas.microsoft.com/office/drawing/2014/main" id="{742115B8-DF57-4658-B818-FE7818B17808}"/>
                </a:ext>
              </a:extLst>
            </p:cNvPr>
            <p:cNvSpPr/>
            <p:nvPr/>
          </p:nvSpPr>
          <p:spPr bwMode="auto">
            <a:xfrm rot="5400000">
              <a:off x="5963165" y="3835168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36" name="Elipsa 61">
              <a:extLst>
                <a:ext uri="{FF2B5EF4-FFF2-40B4-BE49-F238E27FC236}">
                  <a16:creationId xmlns:a16="http://schemas.microsoft.com/office/drawing/2014/main" id="{E6CEE849-A497-4D7C-BC20-000C288DF77F}"/>
                </a:ext>
              </a:extLst>
            </p:cNvPr>
            <p:cNvSpPr/>
            <p:nvPr/>
          </p:nvSpPr>
          <p:spPr bwMode="auto">
            <a:xfrm rot="5400000">
              <a:off x="5962763" y="3944007"/>
              <a:ext cx="90766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37" name="Elipsa 62">
              <a:extLst>
                <a:ext uri="{FF2B5EF4-FFF2-40B4-BE49-F238E27FC236}">
                  <a16:creationId xmlns:a16="http://schemas.microsoft.com/office/drawing/2014/main" id="{5130C183-A190-406D-8BA8-F2F012F6F132}"/>
                </a:ext>
              </a:extLst>
            </p:cNvPr>
            <p:cNvSpPr/>
            <p:nvPr/>
          </p:nvSpPr>
          <p:spPr bwMode="auto">
            <a:xfrm rot="5400000">
              <a:off x="5962763" y="4053247"/>
              <a:ext cx="90766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38" name="Elipsa 63">
              <a:extLst>
                <a:ext uri="{FF2B5EF4-FFF2-40B4-BE49-F238E27FC236}">
                  <a16:creationId xmlns:a16="http://schemas.microsoft.com/office/drawing/2014/main" id="{6CAB65BA-D33A-430E-B5AC-743C6FFF3DE5}"/>
                </a:ext>
              </a:extLst>
            </p:cNvPr>
            <p:cNvSpPr/>
            <p:nvPr/>
          </p:nvSpPr>
          <p:spPr bwMode="auto">
            <a:xfrm rot="5400000">
              <a:off x="5963165" y="4162085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39" name="Elipsa 64">
              <a:extLst>
                <a:ext uri="{FF2B5EF4-FFF2-40B4-BE49-F238E27FC236}">
                  <a16:creationId xmlns:a16="http://schemas.microsoft.com/office/drawing/2014/main" id="{53479A45-DF78-4BFA-A46D-80007E3B392B}"/>
                </a:ext>
              </a:extLst>
            </p:cNvPr>
            <p:cNvSpPr/>
            <p:nvPr/>
          </p:nvSpPr>
          <p:spPr bwMode="auto">
            <a:xfrm rot="5400000">
              <a:off x="5963165" y="4266506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40" name="Elipsa 65">
              <a:extLst>
                <a:ext uri="{FF2B5EF4-FFF2-40B4-BE49-F238E27FC236}">
                  <a16:creationId xmlns:a16="http://schemas.microsoft.com/office/drawing/2014/main" id="{F968FACB-3A9B-4D29-B4FE-C229DF68D6A8}"/>
                </a:ext>
              </a:extLst>
            </p:cNvPr>
            <p:cNvSpPr/>
            <p:nvPr/>
          </p:nvSpPr>
          <p:spPr bwMode="auto">
            <a:xfrm rot="5400000">
              <a:off x="5963165" y="4375746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41" name="Elipsa 66">
              <a:extLst>
                <a:ext uri="{FF2B5EF4-FFF2-40B4-BE49-F238E27FC236}">
                  <a16:creationId xmlns:a16="http://schemas.microsoft.com/office/drawing/2014/main" id="{703E4BC3-632E-43CD-B1FF-A1FB8DB0D1B4}"/>
                </a:ext>
              </a:extLst>
            </p:cNvPr>
            <p:cNvSpPr/>
            <p:nvPr/>
          </p:nvSpPr>
          <p:spPr bwMode="auto">
            <a:xfrm rot="5400000">
              <a:off x="5963165" y="4484986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42" name="Elipsa 67">
              <a:extLst>
                <a:ext uri="{FF2B5EF4-FFF2-40B4-BE49-F238E27FC236}">
                  <a16:creationId xmlns:a16="http://schemas.microsoft.com/office/drawing/2014/main" id="{EB3038DA-E3AF-409E-BB27-8BA94DA56ACD}"/>
                </a:ext>
              </a:extLst>
            </p:cNvPr>
            <p:cNvSpPr/>
            <p:nvPr/>
          </p:nvSpPr>
          <p:spPr bwMode="auto">
            <a:xfrm rot="5400000">
              <a:off x="5963165" y="4590210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43" name="Elipsa 68">
              <a:extLst>
                <a:ext uri="{FF2B5EF4-FFF2-40B4-BE49-F238E27FC236}">
                  <a16:creationId xmlns:a16="http://schemas.microsoft.com/office/drawing/2014/main" id="{429571C8-04B5-4EB0-B6FE-EB1024B75EAA}"/>
                </a:ext>
              </a:extLst>
            </p:cNvPr>
            <p:cNvSpPr/>
            <p:nvPr/>
          </p:nvSpPr>
          <p:spPr bwMode="auto">
            <a:xfrm rot="5400000">
              <a:off x="5963165" y="4699450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44" name="Elipsa 60">
              <a:extLst>
                <a:ext uri="{FF2B5EF4-FFF2-40B4-BE49-F238E27FC236}">
                  <a16:creationId xmlns:a16="http://schemas.microsoft.com/office/drawing/2014/main" id="{0899931F-31B4-46AB-8FE2-9E155A6B4553}"/>
                </a:ext>
              </a:extLst>
            </p:cNvPr>
            <p:cNvSpPr/>
            <p:nvPr/>
          </p:nvSpPr>
          <p:spPr bwMode="auto">
            <a:xfrm rot="5400000">
              <a:off x="5852471" y="3835168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45" name="Elipsa 61">
              <a:extLst>
                <a:ext uri="{FF2B5EF4-FFF2-40B4-BE49-F238E27FC236}">
                  <a16:creationId xmlns:a16="http://schemas.microsoft.com/office/drawing/2014/main" id="{7F633C1F-5A3C-426C-90FE-3CBB4AEBDA17}"/>
                </a:ext>
              </a:extLst>
            </p:cNvPr>
            <p:cNvSpPr/>
            <p:nvPr/>
          </p:nvSpPr>
          <p:spPr bwMode="auto">
            <a:xfrm rot="5400000">
              <a:off x="5852069" y="3944007"/>
              <a:ext cx="90766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46" name="Elipsa 62">
              <a:extLst>
                <a:ext uri="{FF2B5EF4-FFF2-40B4-BE49-F238E27FC236}">
                  <a16:creationId xmlns:a16="http://schemas.microsoft.com/office/drawing/2014/main" id="{D8E876F1-60A2-4A7A-B984-1FEDCFA0AB55}"/>
                </a:ext>
              </a:extLst>
            </p:cNvPr>
            <p:cNvSpPr/>
            <p:nvPr/>
          </p:nvSpPr>
          <p:spPr bwMode="auto">
            <a:xfrm rot="5400000">
              <a:off x="5852069" y="4053247"/>
              <a:ext cx="90766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47" name="Elipsa 63">
              <a:extLst>
                <a:ext uri="{FF2B5EF4-FFF2-40B4-BE49-F238E27FC236}">
                  <a16:creationId xmlns:a16="http://schemas.microsoft.com/office/drawing/2014/main" id="{6E8EE4F6-A540-4B70-BCD8-C0FD2F6536E4}"/>
                </a:ext>
              </a:extLst>
            </p:cNvPr>
            <p:cNvSpPr/>
            <p:nvPr/>
          </p:nvSpPr>
          <p:spPr bwMode="auto">
            <a:xfrm rot="5400000">
              <a:off x="5852471" y="4162085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48" name="Elipsa 64">
              <a:extLst>
                <a:ext uri="{FF2B5EF4-FFF2-40B4-BE49-F238E27FC236}">
                  <a16:creationId xmlns:a16="http://schemas.microsoft.com/office/drawing/2014/main" id="{A759BD95-D6E0-4E72-A885-50064DE82EC0}"/>
                </a:ext>
              </a:extLst>
            </p:cNvPr>
            <p:cNvSpPr/>
            <p:nvPr/>
          </p:nvSpPr>
          <p:spPr bwMode="auto">
            <a:xfrm rot="5400000">
              <a:off x="5852471" y="4266505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49" name="Elipsa 65">
              <a:extLst>
                <a:ext uri="{FF2B5EF4-FFF2-40B4-BE49-F238E27FC236}">
                  <a16:creationId xmlns:a16="http://schemas.microsoft.com/office/drawing/2014/main" id="{1C94E85F-0055-4BA1-9917-6093989B0C55}"/>
                </a:ext>
              </a:extLst>
            </p:cNvPr>
            <p:cNvSpPr/>
            <p:nvPr/>
          </p:nvSpPr>
          <p:spPr bwMode="auto">
            <a:xfrm rot="5400000">
              <a:off x="5852471" y="4375746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50" name="Elipsa 66">
              <a:extLst>
                <a:ext uri="{FF2B5EF4-FFF2-40B4-BE49-F238E27FC236}">
                  <a16:creationId xmlns:a16="http://schemas.microsoft.com/office/drawing/2014/main" id="{3AE744EB-53EF-466F-AD39-4F3CCBB3F24A}"/>
                </a:ext>
              </a:extLst>
            </p:cNvPr>
            <p:cNvSpPr/>
            <p:nvPr/>
          </p:nvSpPr>
          <p:spPr bwMode="auto">
            <a:xfrm rot="5400000">
              <a:off x="5852471" y="4484986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51" name="Elipsa 67">
              <a:extLst>
                <a:ext uri="{FF2B5EF4-FFF2-40B4-BE49-F238E27FC236}">
                  <a16:creationId xmlns:a16="http://schemas.microsoft.com/office/drawing/2014/main" id="{41B53228-2A57-455E-8465-54138C5DB705}"/>
                </a:ext>
              </a:extLst>
            </p:cNvPr>
            <p:cNvSpPr/>
            <p:nvPr/>
          </p:nvSpPr>
          <p:spPr bwMode="auto">
            <a:xfrm rot="5400000">
              <a:off x="5852471" y="4590210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52" name="Elipsa 68">
              <a:extLst>
                <a:ext uri="{FF2B5EF4-FFF2-40B4-BE49-F238E27FC236}">
                  <a16:creationId xmlns:a16="http://schemas.microsoft.com/office/drawing/2014/main" id="{7720EEED-8EE5-481C-9785-A4EF79DB94EE}"/>
                </a:ext>
              </a:extLst>
            </p:cNvPr>
            <p:cNvSpPr/>
            <p:nvPr/>
          </p:nvSpPr>
          <p:spPr bwMode="auto">
            <a:xfrm rot="5400000">
              <a:off x="5852471" y="4699450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53" name="Elipsa 69">
              <a:extLst>
                <a:ext uri="{FF2B5EF4-FFF2-40B4-BE49-F238E27FC236}">
                  <a16:creationId xmlns:a16="http://schemas.microsoft.com/office/drawing/2014/main" id="{E9D39930-2797-44CE-BAB4-3F6CA660166B}"/>
                </a:ext>
              </a:extLst>
            </p:cNvPr>
            <p:cNvSpPr/>
            <p:nvPr/>
          </p:nvSpPr>
          <p:spPr bwMode="auto">
            <a:xfrm rot="5400000">
              <a:off x="5852471" y="4808690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54" name="Elipsa 60">
              <a:extLst>
                <a:ext uri="{FF2B5EF4-FFF2-40B4-BE49-F238E27FC236}">
                  <a16:creationId xmlns:a16="http://schemas.microsoft.com/office/drawing/2014/main" id="{4FF87D76-7D53-4AF4-A7C0-3FD3319E5FEF}"/>
                </a:ext>
              </a:extLst>
            </p:cNvPr>
            <p:cNvSpPr/>
            <p:nvPr/>
          </p:nvSpPr>
          <p:spPr bwMode="auto">
            <a:xfrm rot="5400000">
              <a:off x="5742997" y="3835168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55" name="Elipsa 61">
              <a:extLst>
                <a:ext uri="{FF2B5EF4-FFF2-40B4-BE49-F238E27FC236}">
                  <a16:creationId xmlns:a16="http://schemas.microsoft.com/office/drawing/2014/main" id="{D44E6A47-266F-4BE6-918A-2C6977FC1FAD}"/>
                </a:ext>
              </a:extLst>
            </p:cNvPr>
            <p:cNvSpPr/>
            <p:nvPr/>
          </p:nvSpPr>
          <p:spPr bwMode="auto">
            <a:xfrm rot="5400000">
              <a:off x="5742595" y="3944007"/>
              <a:ext cx="90766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56" name="Elipsa 62">
              <a:extLst>
                <a:ext uri="{FF2B5EF4-FFF2-40B4-BE49-F238E27FC236}">
                  <a16:creationId xmlns:a16="http://schemas.microsoft.com/office/drawing/2014/main" id="{1457FD2C-7433-4466-9C09-8530C097EF56}"/>
                </a:ext>
              </a:extLst>
            </p:cNvPr>
            <p:cNvSpPr/>
            <p:nvPr/>
          </p:nvSpPr>
          <p:spPr bwMode="auto">
            <a:xfrm rot="5400000">
              <a:off x="5742595" y="4053247"/>
              <a:ext cx="90766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57" name="Elipsa 63">
              <a:extLst>
                <a:ext uri="{FF2B5EF4-FFF2-40B4-BE49-F238E27FC236}">
                  <a16:creationId xmlns:a16="http://schemas.microsoft.com/office/drawing/2014/main" id="{4B013658-4447-4330-92C6-5FC8FAB07D02}"/>
                </a:ext>
              </a:extLst>
            </p:cNvPr>
            <p:cNvSpPr/>
            <p:nvPr/>
          </p:nvSpPr>
          <p:spPr bwMode="auto">
            <a:xfrm rot="5400000">
              <a:off x="5742997" y="4162085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58" name="Elipsa 64">
              <a:extLst>
                <a:ext uri="{FF2B5EF4-FFF2-40B4-BE49-F238E27FC236}">
                  <a16:creationId xmlns:a16="http://schemas.microsoft.com/office/drawing/2014/main" id="{8EEECAF7-42C3-4FC1-AF61-F37E151D8071}"/>
                </a:ext>
              </a:extLst>
            </p:cNvPr>
            <p:cNvSpPr/>
            <p:nvPr/>
          </p:nvSpPr>
          <p:spPr bwMode="auto">
            <a:xfrm rot="5400000">
              <a:off x="5742997" y="4266506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59" name="Elipsa 65">
              <a:extLst>
                <a:ext uri="{FF2B5EF4-FFF2-40B4-BE49-F238E27FC236}">
                  <a16:creationId xmlns:a16="http://schemas.microsoft.com/office/drawing/2014/main" id="{0363E444-9FE7-4C4F-B504-81E21EE146CF}"/>
                </a:ext>
              </a:extLst>
            </p:cNvPr>
            <p:cNvSpPr/>
            <p:nvPr/>
          </p:nvSpPr>
          <p:spPr bwMode="auto">
            <a:xfrm rot="5400000">
              <a:off x="5742997" y="4375746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60" name="Elipsa 66">
              <a:extLst>
                <a:ext uri="{FF2B5EF4-FFF2-40B4-BE49-F238E27FC236}">
                  <a16:creationId xmlns:a16="http://schemas.microsoft.com/office/drawing/2014/main" id="{13B7001E-85B0-4C1A-AFAF-4AE208428834}"/>
                </a:ext>
              </a:extLst>
            </p:cNvPr>
            <p:cNvSpPr/>
            <p:nvPr/>
          </p:nvSpPr>
          <p:spPr bwMode="auto">
            <a:xfrm rot="5400000">
              <a:off x="5742997" y="4484986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61" name="Elipsa 67">
              <a:extLst>
                <a:ext uri="{FF2B5EF4-FFF2-40B4-BE49-F238E27FC236}">
                  <a16:creationId xmlns:a16="http://schemas.microsoft.com/office/drawing/2014/main" id="{AC6C9117-06C3-4F9A-85C1-4BCACD45B97B}"/>
                </a:ext>
              </a:extLst>
            </p:cNvPr>
            <p:cNvSpPr/>
            <p:nvPr/>
          </p:nvSpPr>
          <p:spPr bwMode="auto">
            <a:xfrm rot="5400000">
              <a:off x="5742997" y="4590210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62" name="Elipsa 68">
              <a:extLst>
                <a:ext uri="{FF2B5EF4-FFF2-40B4-BE49-F238E27FC236}">
                  <a16:creationId xmlns:a16="http://schemas.microsoft.com/office/drawing/2014/main" id="{4585816E-56E5-4C23-A741-1F3BCDD406CC}"/>
                </a:ext>
              </a:extLst>
            </p:cNvPr>
            <p:cNvSpPr/>
            <p:nvPr/>
          </p:nvSpPr>
          <p:spPr bwMode="auto">
            <a:xfrm rot="5400000">
              <a:off x="5742997" y="4699450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63" name="Elipsa 60">
              <a:extLst>
                <a:ext uri="{FF2B5EF4-FFF2-40B4-BE49-F238E27FC236}">
                  <a16:creationId xmlns:a16="http://schemas.microsoft.com/office/drawing/2014/main" id="{B1359C0E-35B1-4320-895F-BC2C624C99F6}"/>
                </a:ext>
              </a:extLst>
            </p:cNvPr>
            <p:cNvSpPr/>
            <p:nvPr/>
          </p:nvSpPr>
          <p:spPr bwMode="auto">
            <a:xfrm rot="5400000">
              <a:off x="5632304" y="3835168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64" name="Elipsa 61">
              <a:extLst>
                <a:ext uri="{FF2B5EF4-FFF2-40B4-BE49-F238E27FC236}">
                  <a16:creationId xmlns:a16="http://schemas.microsoft.com/office/drawing/2014/main" id="{905BFAC2-2D74-4C2A-94CA-56145B2BFD0D}"/>
                </a:ext>
              </a:extLst>
            </p:cNvPr>
            <p:cNvSpPr/>
            <p:nvPr/>
          </p:nvSpPr>
          <p:spPr bwMode="auto">
            <a:xfrm rot="5400000">
              <a:off x="5631902" y="3944007"/>
              <a:ext cx="90766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65" name="Elipsa 62">
              <a:extLst>
                <a:ext uri="{FF2B5EF4-FFF2-40B4-BE49-F238E27FC236}">
                  <a16:creationId xmlns:a16="http://schemas.microsoft.com/office/drawing/2014/main" id="{E7CB7C41-3C99-47E4-B7EB-9935B9DF38EB}"/>
                </a:ext>
              </a:extLst>
            </p:cNvPr>
            <p:cNvSpPr/>
            <p:nvPr/>
          </p:nvSpPr>
          <p:spPr bwMode="auto">
            <a:xfrm rot="5400000">
              <a:off x="5631902" y="4053247"/>
              <a:ext cx="90766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66" name="Elipsa 63">
              <a:extLst>
                <a:ext uri="{FF2B5EF4-FFF2-40B4-BE49-F238E27FC236}">
                  <a16:creationId xmlns:a16="http://schemas.microsoft.com/office/drawing/2014/main" id="{1270C78E-85DA-46AA-9A0D-F1A20DCCD48B}"/>
                </a:ext>
              </a:extLst>
            </p:cNvPr>
            <p:cNvSpPr/>
            <p:nvPr/>
          </p:nvSpPr>
          <p:spPr bwMode="auto">
            <a:xfrm rot="5400000">
              <a:off x="5632304" y="4162085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67" name="Elipsa 64">
              <a:extLst>
                <a:ext uri="{FF2B5EF4-FFF2-40B4-BE49-F238E27FC236}">
                  <a16:creationId xmlns:a16="http://schemas.microsoft.com/office/drawing/2014/main" id="{A4DA0799-5896-43EF-8A3E-60F021E12CD6}"/>
                </a:ext>
              </a:extLst>
            </p:cNvPr>
            <p:cNvSpPr/>
            <p:nvPr/>
          </p:nvSpPr>
          <p:spPr bwMode="auto">
            <a:xfrm rot="5400000">
              <a:off x="5632304" y="4266506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68" name="Elipsa 65">
              <a:extLst>
                <a:ext uri="{FF2B5EF4-FFF2-40B4-BE49-F238E27FC236}">
                  <a16:creationId xmlns:a16="http://schemas.microsoft.com/office/drawing/2014/main" id="{78BAFC00-B16C-4950-BD16-22761059515B}"/>
                </a:ext>
              </a:extLst>
            </p:cNvPr>
            <p:cNvSpPr/>
            <p:nvPr/>
          </p:nvSpPr>
          <p:spPr bwMode="auto">
            <a:xfrm rot="5400000">
              <a:off x="5632304" y="4375746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69" name="Elipsa 66">
              <a:extLst>
                <a:ext uri="{FF2B5EF4-FFF2-40B4-BE49-F238E27FC236}">
                  <a16:creationId xmlns:a16="http://schemas.microsoft.com/office/drawing/2014/main" id="{0CFC643A-5FBE-44F9-841F-2B8331193986}"/>
                </a:ext>
              </a:extLst>
            </p:cNvPr>
            <p:cNvSpPr/>
            <p:nvPr/>
          </p:nvSpPr>
          <p:spPr bwMode="auto">
            <a:xfrm rot="5400000">
              <a:off x="5632304" y="4484986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70" name="Elipsa 67">
              <a:extLst>
                <a:ext uri="{FF2B5EF4-FFF2-40B4-BE49-F238E27FC236}">
                  <a16:creationId xmlns:a16="http://schemas.microsoft.com/office/drawing/2014/main" id="{53D4195F-01B2-4F57-BB22-274E4F43CD92}"/>
                </a:ext>
              </a:extLst>
            </p:cNvPr>
            <p:cNvSpPr/>
            <p:nvPr/>
          </p:nvSpPr>
          <p:spPr bwMode="auto">
            <a:xfrm rot="5400000">
              <a:off x="5632304" y="4590210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71" name="Elipsa 64">
              <a:extLst>
                <a:ext uri="{FF2B5EF4-FFF2-40B4-BE49-F238E27FC236}">
                  <a16:creationId xmlns:a16="http://schemas.microsoft.com/office/drawing/2014/main" id="{6B25EDBF-0297-4E73-98E0-630D6C08422D}"/>
                </a:ext>
              </a:extLst>
            </p:cNvPr>
            <p:cNvSpPr/>
            <p:nvPr/>
          </p:nvSpPr>
          <p:spPr bwMode="auto">
            <a:xfrm rot="5400000">
              <a:off x="5531064" y="4274312"/>
              <a:ext cx="74349" cy="74349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72" name="Elipsa 65">
              <a:extLst>
                <a:ext uri="{FF2B5EF4-FFF2-40B4-BE49-F238E27FC236}">
                  <a16:creationId xmlns:a16="http://schemas.microsoft.com/office/drawing/2014/main" id="{9C7FE344-31E7-46E6-B6AC-82E11380953D}"/>
                </a:ext>
              </a:extLst>
            </p:cNvPr>
            <p:cNvSpPr/>
            <p:nvPr/>
          </p:nvSpPr>
          <p:spPr bwMode="auto">
            <a:xfrm rot="5400000">
              <a:off x="5531064" y="4383552"/>
              <a:ext cx="74349" cy="74349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73" name="Elipsa 66">
              <a:extLst>
                <a:ext uri="{FF2B5EF4-FFF2-40B4-BE49-F238E27FC236}">
                  <a16:creationId xmlns:a16="http://schemas.microsoft.com/office/drawing/2014/main" id="{A4253669-1489-480D-B96F-D92AEF25B71B}"/>
                </a:ext>
              </a:extLst>
            </p:cNvPr>
            <p:cNvSpPr/>
            <p:nvPr/>
          </p:nvSpPr>
          <p:spPr bwMode="auto">
            <a:xfrm rot="5400000">
              <a:off x="5531064" y="4492792"/>
              <a:ext cx="74349" cy="74349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74" name="Elipsa 64">
              <a:extLst>
                <a:ext uri="{FF2B5EF4-FFF2-40B4-BE49-F238E27FC236}">
                  <a16:creationId xmlns:a16="http://schemas.microsoft.com/office/drawing/2014/main" id="{62CFF486-D513-4E00-AF4E-0903E81B52B1}"/>
                </a:ext>
              </a:extLst>
            </p:cNvPr>
            <p:cNvSpPr/>
            <p:nvPr/>
          </p:nvSpPr>
          <p:spPr bwMode="auto">
            <a:xfrm rot="5400000">
              <a:off x="6307205" y="4277092"/>
              <a:ext cx="61446" cy="61445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75" name="Elipsa 65">
              <a:extLst>
                <a:ext uri="{FF2B5EF4-FFF2-40B4-BE49-F238E27FC236}">
                  <a16:creationId xmlns:a16="http://schemas.microsoft.com/office/drawing/2014/main" id="{13AB68A1-55B5-44D1-927D-7BCDE512229C}"/>
                </a:ext>
              </a:extLst>
            </p:cNvPr>
            <p:cNvSpPr/>
            <p:nvPr/>
          </p:nvSpPr>
          <p:spPr bwMode="auto">
            <a:xfrm rot="5400000">
              <a:off x="6307205" y="4386333"/>
              <a:ext cx="61446" cy="61445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76" name="Elipsa 64">
              <a:extLst>
                <a:ext uri="{FF2B5EF4-FFF2-40B4-BE49-F238E27FC236}">
                  <a16:creationId xmlns:a16="http://schemas.microsoft.com/office/drawing/2014/main" id="{6D6F9037-8A94-4DE0-BC2B-7B7203185A48}"/>
                </a:ext>
              </a:extLst>
            </p:cNvPr>
            <p:cNvSpPr/>
            <p:nvPr/>
          </p:nvSpPr>
          <p:spPr bwMode="auto">
            <a:xfrm rot="5400000">
              <a:off x="5427032" y="4281341"/>
              <a:ext cx="61446" cy="61445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77" name="Elipsa 65">
              <a:extLst>
                <a:ext uri="{FF2B5EF4-FFF2-40B4-BE49-F238E27FC236}">
                  <a16:creationId xmlns:a16="http://schemas.microsoft.com/office/drawing/2014/main" id="{6FBB8894-685C-497F-91E3-190A910FFAF5}"/>
                </a:ext>
              </a:extLst>
            </p:cNvPr>
            <p:cNvSpPr/>
            <p:nvPr/>
          </p:nvSpPr>
          <p:spPr bwMode="auto">
            <a:xfrm rot="5400000">
              <a:off x="5427032" y="4390582"/>
              <a:ext cx="61446" cy="61445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78" name="Elipsa 64">
              <a:extLst>
                <a:ext uri="{FF2B5EF4-FFF2-40B4-BE49-F238E27FC236}">
                  <a16:creationId xmlns:a16="http://schemas.microsoft.com/office/drawing/2014/main" id="{325FF144-A813-4F38-9B3F-39EDB02F4C2E}"/>
                </a:ext>
              </a:extLst>
            </p:cNvPr>
            <p:cNvSpPr/>
            <p:nvPr/>
          </p:nvSpPr>
          <p:spPr bwMode="auto">
            <a:xfrm rot="5400000">
              <a:off x="6424743" y="4282424"/>
              <a:ext cx="50782" cy="5078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79" name="Elipsa 64">
              <a:extLst>
                <a:ext uri="{FF2B5EF4-FFF2-40B4-BE49-F238E27FC236}">
                  <a16:creationId xmlns:a16="http://schemas.microsoft.com/office/drawing/2014/main" id="{52F7BB8D-F961-4F2A-81C3-6B75D48B0CD6}"/>
                </a:ext>
              </a:extLst>
            </p:cNvPr>
            <p:cNvSpPr/>
            <p:nvPr/>
          </p:nvSpPr>
          <p:spPr bwMode="auto">
            <a:xfrm rot="5400000">
              <a:off x="5323319" y="4285287"/>
              <a:ext cx="50782" cy="5078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</p:grpSp>
      <p:grpSp>
        <p:nvGrpSpPr>
          <p:cNvPr id="180" name="Grupa 179">
            <a:extLst>
              <a:ext uri="{FF2B5EF4-FFF2-40B4-BE49-F238E27FC236}">
                <a16:creationId xmlns:a16="http://schemas.microsoft.com/office/drawing/2014/main" id="{07650B6C-1A33-4970-82E0-F80A7B329664}"/>
              </a:ext>
            </a:extLst>
          </p:cNvPr>
          <p:cNvGrpSpPr/>
          <p:nvPr/>
        </p:nvGrpSpPr>
        <p:grpSpPr>
          <a:xfrm rot="16200000">
            <a:off x="3138059" y="1914983"/>
            <a:ext cx="864000" cy="864000"/>
            <a:chOff x="5323319" y="3835168"/>
            <a:chExt cx="1152206" cy="1063484"/>
          </a:xfrm>
          <a:solidFill>
            <a:schemeClr val="accent1">
              <a:lumMod val="75000"/>
            </a:schemeClr>
          </a:solidFill>
        </p:grpSpPr>
        <p:sp>
          <p:nvSpPr>
            <p:cNvPr id="181" name="Elipsa 64">
              <a:extLst>
                <a:ext uri="{FF2B5EF4-FFF2-40B4-BE49-F238E27FC236}">
                  <a16:creationId xmlns:a16="http://schemas.microsoft.com/office/drawing/2014/main" id="{EB28EFE1-65C9-4864-BE3F-86DE43E21216}"/>
                </a:ext>
              </a:extLst>
            </p:cNvPr>
            <p:cNvSpPr/>
            <p:nvPr/>
          </p:nvSpPr>
          <p:spPr bwMode="auto">
            <a:xfrm rot="5400000">
              <a:off x="6190710" y="4274312"/>
              <a:ext cx="74349" cy="74349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82" name="Elipsa 65">
              <a:extLst>
                <a:ext uri="{FF2B5EF4-FFF2-40B4-BE49-F238E27FC236}">
                  <a16:creationId xmlns:a16="http://schemas.microsoft.com/office/drawing/2014/main" id="{62A9C557-2BCD-4473-9453-94FFAB53BAED}"/>
                </a:ext>
              </a:extLst>
            </p:cNvPr>
            <p:cNvSpPr/>
            <p:nvPr/>
          </p:nvSpPr>
          <p:spPr bwMode="auto">
            <a:xfrm rot="5400000">
              <a:off x="6190710" y="4383552"/>
              <a:ext cx="74349" cy="74349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83" name="Elipsa 66">
              <a:extLst>
                <a:ext uri="{FF2B5EF4-FFF2-40B4-BE49-F238E27FC236}">
                  <a16:creationId xmlns:a16="http://schemas.microsoft.com/office/drawing/2014/main" id="{050D3B26-4948-44ED-9283-C8EAB595081E}"/>
                </a:ext>
              </a:extLst>
            </p:cNvPr>
            <p:cNvSpPr/>
            <p:nvPr/>
          </p:nvSpPr>
          <p:spPr bwMode="auto">
            <a:xfrm rot="5400000">
              <a:off x="6190710" y="4492792"/>
              <a:ext cx="74349" cy="74349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84" name="Elipsa 60">
              <a:extLst>
                <a:ext uri="{FF2B5EF4-FFF2-40B4-BE49-F238E27FC236}">
                  <a16:creationId xmlns:a16="http://schemas.microsoft.com/office/drawing/2014/main" id="{C296E831-6FDF-4E31-A002-867C179F2862}"/>
                </a:ext>
              </a:extLst>
            </p:cNvPr>
            <p:cNvSpPr/>
            <p:nvPr/>
          </p:nvSpPr>
          <p:spPr bwMode="auto">
            <a:xfrm rot="5400000">
              <a:off x="6072210" y="3835168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85" name="Elipsa 61">
              <a:extLst>
                <a:ext uri="{FF2B5EF4-FFF2-40B4-BE49-F238E27FC236}">
                  <a16:creationId xmlns:a16="http://schemas.microsoft.com/office/drawing/2014/main" id="{E50C77E2-0102-4EA3-B5B5-642010CB8DD9}"/>
                </a:ext>
              </a:extLst>
            </p:cNvPr>
            <p:cNvSpPr/>
            <p:nvPr/>
          </p:nvSpPr>
          <p:spPr bwMode="auto">
            <a:xfrm rot="5400000">
              <a:off x="6071808" y="3944007"/>
              <a:ext cx="90766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86" name="Elipsa 62">
              <a:extLst>
                <a:ext uri="{FF2B5EF4-FFF2-40B4-BE49-F238E27FC236}">
                  <a16:creationId xmlns:a16="http://schemas.microsoft.com/office/drawing/2014/main" id="{CED34173-80A6-4ABA-8ABB-BEA6DB72DECA}"/>
                </a:ext>
              </a:extLst>
            </p:cNvPr>
            <p:cNvSpPr/>
            <p:nvPr/>
          </p:nvSpPr>
          <p:spPr bwMode="auto">
            <a:xfrm rot="5400000">
              <a:off x="6071808" y="4053247"/>
              <a:ext cx="90766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87" name="Elipsa 63">
              <a:extLst>
                <a:ext uri="{FF2B5EF4-FFF2-40B4-BE49-F238E27FC236}">
                  <a16:creationId xmlns:a16="http://schemas.microsoft.com/office/drawing/2014/main" id="{913C1D55-7317-472F-BDCB-046EC882C062}"/>
                </a:ext>
              </a:extLst>
            </p:cNvPr>
            <p:cNvSpPr/>
            <p:nvPr/>
          </p:nvSpPr>
          <p:spPr bwMode="auto">
            <a:xfrm rot="5400000">
              <a:off x="6072210" y="4162085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88" name="Elipsa 64">
              <a:extLst>
                <a:ext uri="{FF2B5EF4-FFF2-40B4-BE49-F238E27FC236}">
                  <a16:creationId xmlns:a16="http://schemas.microsoft.com/office/drawing/2014/main" id="{1FA25D7D-3978-4DC9-BEAA-3659FE65870C}"/>
                </a:ext>
              </a:extLst>
            </p:cNvPr>
            <p:cNvSpPr/>
            <p:nvPr/>
          </p:nvSpPr>
          <p:spPr bwMode="auto">
            <a:xfrm rot="5400000">
              <a:off x="6072210" y="4266506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89" name="Elipsa 65">
              <a:extLst>
                <a:ext uri="{FF2B5EF4-FFF2-40B4-BE49-F238E27FC236}">
                  <a16:creationId xmlns:a16="http://schemas.microsoft.com/office/drawing/2014/main" id="{9E172C53-3420-46C4-A59B-5E6F4F2C9858}"/>
                </a:ext>
              </a:extLst>
            </p:cNvPr>
            <p:cNvSpPr/>
            <p:nvPr/>
          </p:nvSpPr>
          <p:spPr bwMode="auto">
            <a:xfrm rot="5400000">
              <a:off x="6072210" y="4375746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90" name="Elipsa 66">
              <a:extLst>
                <a:ext uri="{FF2B5EF4-FFF2-40B4-BE49-F238E27FC236}">
                  <a16:creationId xmlns:a16="http://schemas.microsoft.com/office/drawing/2014/main" id="{B82B122F-911F-4306-83C6-E9599414C44F}"/>
                </a:ext>
              </a:extLst>
            </p:cNvPr>
            <p:cNvSpPr/>
            <p:nvPr/>
          </p:nvSpPr>
          <p:spPr bwMode="auto">
            <a:xfrm rot="5400000">
              <a:off x="6072210" y="4484986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91" name="Elipsa 67">
              <a:extLst>
                <a:ext uri="{FF2B5EF4-FFF2-40B4-BE49-F238E27FC236}">
                  <a16:creationId xmlns:a16="http://schemas.microsoft.com/office/drawing/2014/main" id="{AF81895F-2D24-4AEF-9B8A-6F41C3D62023}"/>
                </a:ext>
              </a:extLst>
            </p:cNvPr>
            <p:cNvSpPr/>
            <p:nvPr/>
          </p:nvSpPr>
          <p:spPr bwMode="auto">
            <a:xfrm rot="5400000">
              <a:off x="6072210" y="4590210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92" name="Elipsa 60">
              <a:extLst>
                <a:ext uri="{FF2B5EF4-FFF2-40B4-BE49-F238E27FC236}">
                  <a16:creationId xmlns:a16="http://schemas.microsoft.com/office/drawing/2014/main" id="{31A1AEB7-CFD9-4112-ADDE-91E88AB3245D}"/>
                </a:ext>
              </a:extLst>
            </p:cNvPr>
            <p:cNvSpPr/>
            <p:nvPr/>
          </p:nvSpPr>
          <p:spPr bwMode="auto">
            <a:xfrm rot="5400000">
              <a:off x="5963165" y="3835168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93" name="Elipsa 61">
              <a:extLst>
                <a:ext uri="{FF2B5EF4-FFF2-40B4-BE49-F238E27FC236}">
                  <a16:creationId xmlns:a16="http://schemas.microsoft.com/office/drawing/2014/main" id="{014242D8-8873-4E4E-8948-EB2E506C4B18}"/>
                </a:ext>
              </a:extLst>
            </p:cNvPr>
            <p:cNvSpPr/>
            <p:nvPr/>
          </p:nvSpPr>
          <p:spPr bwMode="auto">
            <a:xfrm rot="5400000">
              <a:off x="5962763" y="3944007"/>
              <a:ext cx="90766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94" name="Elipsa 62">
              <a:extLst>
                <a:ext uri="{FF2B5EF4-FFF2-40B4-BE49-F238E27FC236}">
                  <a16:creationId xmlns:a16="http://schemas.microsoft.com/office/drawing/2014/main" id="{FDC8A2E7-1120-4B67-AFBB-FCC8FB733AFA}"/>
                </a:ext>
              </a:extLst>
            </p:cNvPr>
            <p:cNvSpPr/>
            <p:nvPr/>
          </p:nvSpPr>
          <p:spPr bwMode="auto">
            <a:xfrm rot="5400000">
              <a:off x="5962763" y="4053247"/>
              <a:ext cx="90766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95" name="Elipsa 63">
              <a:extLst>
                <a:ext uri="{FF2B5EF4-FFF2-40B4-BE49-F238E27FC236}">
                  <a16:creationId xmlns:a16="http://schemas.microsoft.com/office/drawing/2014/main" id="{28ABDDCB-75C4-47FD-93FC-0774D697768A}"/>
                </a:ext>
              </a:extLst>
            </p:cNvPr>
            <p:cNvSpPr/>
            <p:nvPr/>
          </p:nvSpPr>
          <p:spPr bwMode="auto">
            <a:xfrm rot="5400000">
              <a:off x="5963165" y="4162085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96" name="Elipsa 64">
              <a:extLst>
                <a:ext uri="{FF2B5EF4-FFF2-40B4-BE49-F238E27FC236}">
                  <a16:creationId xmlns:a16="http://schemas.microsoft.com/office/drawing/2014/main" id="{2EE04265-07F6-421A-9F74-9CA8573D81DB}"/>
                </a:ext>
              </a:extLst>
            </p:cNvPr>
            <p:cNvSpPr/>
            <p:nvPr/>
          </p:nvSpPr>
          <p:spPr bwMode="auto">
            <a:xfrm rot="5400000">
              <a:off x="5963165" y="4266506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97" name="Elipsa 65">
              <a:extLst>
                <a:ext uri="{FF2B5EF4-FFF2-40B4-BE49-F238E27FC236}">
                  <a16:creationId xmlns:a16="http://schemas.microsoft.com/office/drawing/2014/main" id="{9A4F96E9-4915-48A5-82E2-8A45A6E41223}"/>
                </a:ext>
              </a:extLst>
            </p:cNvPr>
            <p:cNvSpPr/>
            <p:nvPr/>
          </p:nvSpPr>
          <p:spPr bwMode="auto">
            <a:xfrm rot="5400000">
              <a:off x="5963165" y="4375746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98" name="Elipsa 66">
              <a:extLst>
                <a:ext uri="{FF2B5EF4-FFF2-40B4-BE49-F238E27FC236}">
                  <a16:creationId xmlns:a16="http://schemas.microsoft.com/office/drawing/2014/main" id="{6083E04C-CF1B-48A3-B10F-FE2541CFBB89}"/>
                </a:ext>
              </a:extLst>
            </p:cNvPr>
            <p:cNvSpPr/>
            <p:nvPr/>
          </p:nvSpPr>
          <p:spPr bwMode="auto">
            <a:xfrm rot="5400000">
              <a:off x="5963165" y="4484986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99" name="Elipsa 67">
              <a:extLst>
                <a:ext uri="{FF2B5EF4-FFF2-40B4-BE49-F238E27FC236}">
                  <a16:creationId xmlns:a16="http://schemas.microsoft.com/office/drawing/2014/main" id="{F12F893A-4E64-4A68-8EB0-7C28CEEF64AF}"/>
                </a:ext>
              </a:extLst>
            </p:cNvPr>
            <p:cNvSpPr/>
            <p:nvPr/>
          </p:nvSpPr>
          <p:spPr bwMode="auto">
            <a:xfrm rot="5400000">
              <a:off x="5963165" y="4590210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00" name="Elipsa 68">
              <a:extLst>
                <a:ext uri="{FF2B5EF4-FFF2-40B4-BE49-F238E27FC236}">
                  <a16:creationId xmlns:a16="http://schemas.microsoft.com/office/drawing/2014/main" id="{25D51D18-5524-40EF-A762-2ACED9E7A134}"/>
                </a:ext>
              </a:extLst>
            </p:cNvPr>
            <p:cNvSpPr/>
            <p:nvPr/>
          </p:nvSpPr>
          <p:spPr bwMode="auto">
            <a:xfrm rot="5400000">
              <a:off x="5963165" y="4699450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01" name="Elipsa 60">
              <a:extLst>
                <a:ext uri="{FF2B5EF4-FFF2-40B4-BE49-F238E27FC236}">
                  <a16:creationId xmlns:a16="http://schemas.microsoft.com/office/drawing/2014/main" id="{E9EA9EAC-4661-4CD5-AD6B-649E789422C9}"/>
                </a:ext>
              </a:extLst>
            </p:cNvPr>
            <p:cNvSpPr/>
            <p:nvPr/>
          </p:nvSpPr>
          <p:spPr bwMode="auto">
            <a:xfrm rot="5400000">
              <a:off x="5852471" y="3835168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02" name="Elipsa 61">
              <a:extLst>
                <a:ext uri="{FF2B5EF4-FFF2-40B4-BE49-F238E27FC236}">
                  <a16:creationId xmlns:a16="http://schemas.microsoft.com/office/drawing/2014/main" id="{77FAEDFB-48A5-40C3-B65E-03A2E793C58F}"/>
                </a:ext>
              </a:extLst>
            </p:cNvPr>
            <p:cNvSpPr/>
            <p:nvPr/>
          </p:nvSpPr>
          <p:spPr bwMode="auto">
            <a:xfrm rot="5400000">
              <a:off x="5852069" y="3944007"/>
              <a:ext cx="90766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03" name="Elipsa 62">
              <a:extLst>
                <a:ext uri="{FF2B5EF4-FFF2-40B4-BE49-F238E27FC236}">
                  <a16:creationId xmlns:a16="http://schemas.microsoft.com/office/drawing/2014/main" id="{C1D0115D-0EE2-4F63-A2AC-4438C85EA062}"/>
                </a:ext>
              </a:extLst>
            </p:cNvPr>
            <p:cNvSpPr/>
            <p:nvPr/>
          </p:nvSpPr>
          <p:spPr bwMode="auto">
            <a:xfrm rot="5400000">
              <a:off x="5852069" y="4053247"/>
              <a:ext cx="90766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04" name="Elipsa 63">
              <a:extLst>
                <a:ext uri="{FF2B5EF4-FFF2-40B4-BE49-F238E27FC236}">
                  <a16:creationId xmlns:a16="http://schemas.microsoft.com/office/drawing/2014/main" id="{24669CBD-BD97-44FB-95C2-CDE9A1F179B5}"/>
                </a:ext>
              </a:extLst>
            </p:cNvPr>
            <p:cNvSpPr/>
            <p:nvPr/>
          </p:nvSpPr>
          <p:spPr bwMode="auto">
            <a:xfrm rot="5400000">
              <a:off x="5852471" y="4162085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05" name="Elipsa 64">
              <a:extLst>
                <a:ext uri="{FF2B5EF4-FFF2-40B4-BE49-F238E27FC236}">
                  <a16:creationId xmlns:a16="http://schemas.microsoft.com/office/drawing/2014/main" id="{550413C9-E5A4-4760-A5ED-2687C7B314F9}"/>
                </a:ext>
              </a:extLst>
            </p:cNvPr>
            <p:cNvSpPr/>
            <p:nvPr/>
          </p:nvSpPr>
          <p:spPr bwMode="auto">
            <a:xfrm rot="5400000">
              <a:off x="5852471" y="4266505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06" name="Elipsa 65">
              <a:extLst>
                <a:ext uri="{FF2B5EF4-FFF2-40B4-BE49-F238E27FC236}">
                  <a16:creationId xmlns:a16="http://schemas.microsoft.com/office/drawing/2014/main" id="{75F9475B-C63C-449A-86D0-DD74E13DD484}"/>
                </a:ext>
              </a:extLst>
            </p:cNvPr>
            <p:cNvSpPr/>
            <p:nvPr/>
          </p:nvSpPr>
          <p:spPr bwMode="auto">
            <a:xfrm rot="5400000">
              <a:off x="5852471" y="4375746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07" name="Elipsa 66">
              <a:extLst>
                <a:ext uri="{FF2B5EF4-FFF2-40B4-BE49-F238E27FC236}">
                  <a16:creationId xmlns:a16="http://schemas.microsoft.com/office/drawing/2014/main" id="{5F756421-51C7-4ABD-B2A2-3CEF13C5A6B5}"/>
                </a:ext>
              </a:extLst>
            </p:cNvPr>
            <p:cNvSpPr/>
            <p:nvPr/>
          </p:nvSpPr>
          <p:spPr bwMode="auto">
            <a:xfrm rot="5400000">
              <a:off x="5852471" y="4484986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08" name="Elipsa 67">
              <a:extLst>
                <a:ext uri="{FF2B5EF4-FFF2-40B4-BE49-F238E27FC236}">
                  <a16:creationId xmlns:a16="http://schemas.microsoft.com/office/drawing/2014/main" id="{C4C71E07-71B4-4FD7-9E6C-319FD0AEBAD2}"/>
                </a:ext>
              </a:extLst>
            </p:cNvPr>
            <p:cNvSpPr/>
            <p:nvPr/>
          </p:nvSpPr>
          <p:spPr bwMode="auto">
            <a:xfrm rot="5400000">
              <a:off x="5852471" y="4590210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09" name="Elipsa 68">
              <a:extLst>
                <a:ext uri="{FF2B5EF4-FFF2-40B4-BE49-F238E27FC236}">
                  <a16:creationId xmlns:a16="http://schemas.microsoft.com/office/drawing/2014/main" id="{B7D439F9-B976-4CB5-A9DA-B1435134658E}"/>
                </a:ext>
              </a:extLst>
            </p:cNvPr>
            <p:cNvSpPr/>
            <p:nvPr/>
          </p:nvSpPr>
          <p:spPr bwMode="auto">
            <a:xfrm rot="5400000">
              <a:off x="5852471" y="4699450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10" name="Elipsa 69">
              <a:extLst>
                <a:ext uri="{FF2B5EF4-FFF2-40B4-BE49-F238E27FC236}">
                  <a16:creationId xmlns:a16="http://schemas.microsoft.com/office/drawing/2014/main" id="{F23F5F71-A3A7-455B-B458-D828C6F54E34}"/>
                </a:ext>
              </a:extLst>
            </p:cNvPr>
            <p:cNvSpPr/>
            <p:nvPr/>
          </p:nvSpPr>
          <p:spPr bwMode="auto">
            <a:xfrm rot="5400000">
              <a:off x="5852471" y="4808690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11" name="Elipsa 60">
              <a:extLst>
                <a:ext uri="{FF2B5EF4-FFF2-40B4-BE49-F238E27FC236}">
                  <a16:creationId xmlns:a16="http://schemas.microsoft.com/office/drawing/2014/main" id="{774981F9-A32A-4EE2-B9DD-51572C2EA721}"/>
                </a:ext>
              </a:extLst>
            </p:cNvPr>
            <p:cNvSpPr/>
            <p:nvPr/>
          </p:nvSpPr>
          <p:spPr bwMode="auto">
            <a:xfrm rot="5400000">
              <a:off x="5742997" y="3835168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12" name="Elipsa 61">
              <a:extLst>
                <a:ext uri="{FF2B5EF4-FFF2-40B4-BE49-F238E27FC236}">
                  <a16:creationId xmlns:a16="http://schemas.microsoft.com/office/drawing/2014/main" id="{2747136C-7581-4FD0-810A-2C4559BE6CDB}"/>
                </a:ext>
              </a:extLst>
            </p:cNvPr>
            <p:cNvSpPr/>
            <p:nvPr/>
          </p:nvSpPr>
          <p:spPr bwMode="auto">
            <a:xfrm rot="5400000">
              <a:off x="5742595" y="3944007"/>
              <a:ext cx="90766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13" name="Elipsa 62">
              <a:extLst>
                <a:ext uri="{FF2B5EF4-FFF2-40B4-BE49-F238E27FC236}">
                  <a16:creationId xmlns:a16="http://schemas.microsoft.com/office/drawing/2014/main" id="{87799F14-B0B8-425F-A397-E66A9EA9DC3B}"/>
                </a:ext>
              </a:extLst>
            </p:cNvPr>
            <p:cNvSpPr/>
            <p:nvPr/>
          </p:nvSpPr>
          <p:spPr bwMode="auto">
            <a:xfrm rot="5400000">
              <a:off x="5742595" y="4053247"/>
              <a:ext cx="90766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14" name="Elipsa 63">
              <a:extLst>
                <a:ext uri="{FF2B5EF4-FFF2-40B4-BE49-F238E27FC236}">
                  <a16:creationId xmlns:a16="http://schemas.microsoft.com/office/drawing/2014/main" id="{3C8A3A7D-42CD-4C75-ABF8-1C48713A817B}"/>
                </a:ext>
              </a:extLst>
            </p:cNvPr>
            <p:cNvSpPr/>
            <p:nvPr/>
          </p:nvSpPr>
          <p:spPr bwMode="auto">
            <a:xfrm rot="5400000">
              <a:off x="5742997" y="4162085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15" name="Elipsa 64">
              <a:extLst>
                <a:ext uri="{FF2B5EF4-FFF2-40B4-BE49-F238E27FC236}">
                  <a16:creationId xmlns:a16="http://schemas.microsoft.com/office/drawing/2014/main" id="{4B931E19-03E3-46DA-9839-17B0284FF8BF}"/>
                </a:ext>
              </a:extLst>
            </p:cNvPr>
            <p:cNvSpPr/>
            <p:nvPr/>
          </p:nvSpPr>
          <p:spPr bwMode="auto">
            <a:xfrm rot="5400000">
              <a:off x="5742997" y="4266506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16" name="Elipsa 65">
              <a:extLst>
                <a:ext uri="{FF2B5EF4-FFF2-40B4-BE49-F238E27FC236}">
                  <a16:creationId xmlns:a16="http://schemas.microsoft.com/office/drawing/2014/main" id="{3ADBF754-7E6B-44CB-8B24-ABE6A6215806}"/>
                </a:ext>
              </a:extLst>
            </p:cNvPr>
            <p:cNvSpPr/>
            <p:nvPr/>
          </p:nvSpPr>
          <p:spPr bwMode="auto">
            <a:xfrm rot="5400000">
              <a:off x="5742997" y="4375746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17" name="Elipsa 66">
              <a:extLst>
                <a:ext uri="{FF2B5EF4-FFF2-40B4-BE49-F238E27FC236}">
                  <a16:creationId xmlns:a16="http://schemas.microsoft.com/office/drawing/2014/main" id="{28C18BFC-7DE8-4F97-95B0-8A84A7C7CF09}"/>
                </a:ext>
              </a:extLst>
            </p:cNvPr>
            <p:cNvSpPr/>
            <p:nvPr/>
          </p:nvSpPr>
          <p:spPr bwMode="auto">
            <a:xfrm rot="5400000">
              <a:off x="5742997" y="4484986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18" name="Elipsa 67">
              <a:extLst>
                <a:ext uri="{FF2B5EF4-FFF2-40B4-BE49-F238E27FC236}">
                  <a16:creationId xmlns:a16="http://schemas.microsoft.com/office/drawing/2014/main" id="{86D09928-A2E9-4869-BFE6-7018187348EE}"/>
                </a:ext>
              </a:extLst>
            </p:cNvPr>
            <p:cNvSpPr/>
            <p:nvPr/>
          </p:nvSpPr>
          <p:spPr bwMode="auto">
            <a:xfrm rot="5400000">
              <a:off x="5742997" y="4590210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19" name="Elipsa 68">
              <a:extLst>
                <a:ext uri="{FF2B5EF4-FFF2-40B4-BE49-F238E27FC236}">
                  <a16:creationId xmlns:a16="http://schemas.microsoft.com/office/drawing/2014/main" id="{626167FC-E7A9-4471-BA9D-29FC5364F937}"/>
                </a:ext>
              </a:extLst>
            </p:cNvPr>
            <p:cNvSpPr/>
            <p:nvPr/>
          </p:nvSpPr>
          <p:spPr bwMode="auto">
            <a:xfrm rot="5400000">
              <a:off x="5742997" y="4699450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20" name="Elipsa 60">
              <a:extLst>
                <a:ext uri="{FF2B5EF4-FFF2-40B4-BE49-F238E27FC236}">
                  <a16:creationId xmlns:a16="http://schemas.microsoft.com/office/drawing/2014/main" id="{64BEA2CF-EF26-4A3B-BAF3-4F7AB171A820}"/>
                </a:ext>
              </a:extLst>
            </p:cNvPr>
            <p:cNvSpPr/>
            <p:nvPr/>
          </p:nvSpPr>
          <p:spPr bwMode="auto">
            <a:xfrm rot="5400000">
              <a:off x="5632304" y="3835168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21" name="Elipsa 61">
              <a:extLst>
                <a:ext uri="{FF2B5EF4-FFF2-40B4-BE49-F238E27FC236}">
                  <a16:creationId xmlns:a16="http://schemas.microsoft.com/office/drawing/2014/main" id="{9C53F8FC-4588-4CCE-9446-509AACD61021}"/>
                </a:ext>
              </a:extLst>
            </p:cNvPr>
            <p:cNvSpPr/>
            <p:nvPr/>
          </p:nvSpPr>
          <p:spPr bwMode="auto">
            <a:xfrm rot="5400000">
              <a:off x="5631902" y="3944007"/>
              <a:ext cx="90766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22" name="Elipsa 62">
              <a:extLst>
                <a:ext uri="{FF2B5EF4-FFF2-40B4-BE49-F238E27FC236}">
                  <a16:creationId xmlns:a16="http://schemas.microsoft.com/office/drawing/2014/main" id="{1358E180-34AE-4BA6-B982-996A78433599}"/>
                </a:ext>
              </a:extLst>
            </p:cNvPr>
            <p:cNvSpPr/>
            <p:nvPr/>
          </p:nvSpPr>
          <p:spPr bwMode="auto">
            <a:xfrm rot="5400000">
              <a:off x="5631902" y="4053247"/>
              <a:ext cx="90766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23" name="Elipsa 63">
              <a:extLst>
                <a:ext uri="{FF2B5EF4-FFF2-40B4-BE49-F238E27FC236}">
                  <a16:creationId xmlns:a16="http://schemas.microsoft.com/office/drawing/2014/main" id="{17B3B7B1-48C8-47C8-BAD1-6F2450B17EBF}"/>
                </a:ext>
              </a:extLst>
            </p:cNvPr>
            <p:cNvSpPr/>
            <p:nvPr/>
          </p:nvSpPr>
          <p:spPr bwMode="auto">
            <a:xfrm rot="5400000">
              <a:off x="5632304" y="4162085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24" name="Elipsa 64">
              <a:extLst>
                <a:ext uri="{FF2B5EF4-FFF2-40B4-BE49-F238E27FC236}">
                  <a16:creationId xmlns:a16="http://schemas.microsoft.com/office/drawing/2014/main" id="{37A5F986-54DA-4A46-9C2F-F339F6913989}"/>
                </a:ext>
              </a:extLst>
            </p:cNvPr>
            <p:cNvSpPr/>
            <p:nvPr/>
          </p:nvSpPr>
          <p:spPr bwMode="auto">
            <a:xfrm rot="5400000">
              <a:off x="5632304" y="4266506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25" name="Elipsa 65">
              <a:extLst>
                <a:ext uri="{FF2B5EF4-FFF2-40B4-BE49-F238E27FC236}">
                  <a16:creationId xmlns:a16="http://schemas.microsoft.com/office/drawing/2014/main" id="{98810BE3-BE80-4A98-83FB-88149252250C}"/>
                </a:ext>
              </a:extLst>
            </p:cNvPr>
            <p:cNvSpPr/>
            <p:nvPr/>
          </p:nvSpPr>
          <p:spPr bwMode="auto">
            <a:xfrm rot="5400000">
              <a:off x="5632304" y="4375746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26" name="Elipsa 66">
              <a:extLst>
                <a:ext uri="{FF2B5EF4-FFF2-40B4-BE49-F238E27FC236}">
                  <a16:creationId xmlns:a16="http://schemas.microsoft.com/office/drawing/2014/main" id="{06B2E223-FEDA-463B-AA49-AC99E9B1B861}"/>
                </a:ext>
              </a:extLst>
            </p:cNvPr>
            <p:cNvSpPr/>
            <p:nvPr/>
          </p:nvSpPr>
          <p:spPr bwMode="auto">
            <a:xfrm rot="5400000">
              <a:off x="5632304" y="4484986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27" name="Elipsa 67">
              <a:extLst>
                <a:ext uri="{FF2B5EF4-FFF2-40B4-BE49-F238E27FC236}">
                  <a16:creationId xmlns:a16="http://schemas.microsoft.com/office/drawing/2014/main" id="{0189FF6A-8CB2-4FA9-9E8C-CBE40482EA85}"/>
                </a:ext>
              </a:extLst>
            </p:cNvPr>
            <p:cNvSpPr/>
            <p:nvPr/>
          </p:nvSpPr>
          <p:spPr bwMode="auto">
            <a:xfrm rot="5400000">
              <a:off x="5632304" y="4590210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28" name="Elipsa 64">
              <a:extLst>
                <a:ext uri="{FF2B5EF4-FFF2-40B4-BE49-F238E27FC236}">
                  <a16:creationId xmlns:a16="http://schemas.microsoft.com/office/drawing/2014/main" id="{961AF7C5-99F0-4BF3-9ED4-608A4D8FCAC4}"/>
                </a:ext>
              </a:extLst>
            </p:cNvPr>
            <p:cNvSpPr/>
            <p:nvPr/>
          </p:nvSpPr>
          <p:spPr bwMode="auto">
            <a:xfrm rot="5400000">
              <a:off x="5531064" y="4274312"/>
              <a:ext cx="74349" cy="74349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29" name="Elipsa 65">
              <a:extLst>
                <a:ext uri="{FF2B5EF4-FFF2-40B4-BE49-F238E27FC236}">
                  <a16:creationId xmlns:a16="http://schemas.microsoft.com/office/drawing/2014/main" id="{EBF51CE8-0860-40E6-99D8-39A3033A9BAB}"/>
                </a:ext>
              </a:extLst>
            </p:cNvPr>
            <p:cNvSpPr/>
            <p:nvPr/>
          </p:nvSpPr>
          <p:spPr bwMode="auto">
            <a:xfrm rot="5400000">
              <a:off x="5531064" y="4383552"/>
              <a:ext cx="74349" cy="74349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30" name="Elipsa 66">
              <a:extLst>
                <a:ext uri="{FF2B5EF4-FFF2-40B4-BE49-F238E27FC236}">
                  <a16:creationId xmlns:a16="http://schemas.microsoft.com/office/drawing/2014/main" id="{947D1C9F-576A-4A33-8C27-AB9A4755863A}"/>
                </a:ext>
              </a:extLst>
            </p:cNvPr>
            <p:cNvSpPr/>
            <p:nvPr/>
          </p:nvSpPr>
          <p:spPr bwMode="auto">
            <a:xfrm rot="5400000">
              <a:off x="5531064" y="4492792"/>
              <a:ext cx="74349" cy="74349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31" name="Elipsa 64">
              <a:extLst>
                <a:ext uri="{FF2B5EF4-FFF2-40B4-BE49-F238E27FC236}">
                  <a16:creationId xmlns:a16="http://schemas.microsoft.com/office/drawing/2014/main" id="{2E281A62-75BB-406E-AC7C-0A6246A8457F}"/>
                </a:ext>
              </a:extLst>
            </p:cNvPr>
            <p:cNvSpPr/>
            <p:nvPr/>
          </p:nvSpPr>
          <p:spPr bwMode="auto">
            <a:xfrm rot="5400000">
              <a:off x="6307205" y="4277092"/>
              <a:ext cx="61446" cy="61445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32" name="Elipsa 65">
              <a:extLst>
                <a:ext uri="{FF2B5EF4-FFF2-40B4-BE49-F238E27FC236}">
                  <a16:creationId xmlns:a16="http://schemas.microsoft.com/office/drawing/2014/main" id="{F49C3868-6ED8-47B5-A6D3-20B27CEF2523}"/>
                </a:ext>
              </a:extLst>
            </p:cNvPr>
            <p:cNvSpPr/>
            <p:nvPr/>
          </p:nvSpPr>
          <p:spPr bwMode="auto">
            <a:xfrm rot="5400000">
              <a:off x="6307205" y="4386333"/>
              <a:ext cx="61446" cy="61445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33" name="Elipsa 64">
              <a:extLst>
                <a:ext uri="{FF2B5EF4-FFF2-40B4-BE49-F238E27FC236}">
                  <a16:creationId xmlns:a16="http://schemas.microsoft.com/office/drawing/2014/main" id="{5F172173-32E8-4F8D-9F52-C672368CC710}"/>
                </a:ext>
              </a:extLst>
            </p:cNvPr>
            <p:cNvSpPr/>
            <p:nvPr/>
          </p:nvSpPr>
          <p:spPr bwMode="auto">
            <a:xfrm rot="5400000">
              <a:off x="5427032" y="4281341"/>
              <a:ext cx="61446" cy="61445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34" name="Elipsa 65">
              <a:extLst>
                <a:ext uri="{FF2B5EF4-FFF2-40B4-BE49-F238E27FC236}">
                  <a16:creationId xmlns:a16="http://schemas.microsoft.com/office/drawing/2014/main" id="{27D44875-6EF3-4E3B-B8B2-C1C2E5A22C37}"/>
                </a:ext>
              </a:extLst>
            </p:cNvPr>
            <p:cNvSpPr/>
            <p:nvPr/>
          </p:nvSpPr>
          <p:spPr bwMode="auto">
            <a:xfrm rot="5400000">
              <a:off x="5427032" y="4390582"/>
              <a:ext cx="61446" cy="61445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35" name="Elipsa 64">
              <a:extLst>
                <a:ext uri="{FF2B5EF4-FFF2-40B4-BE49-F238E27FC236}">
                  <a16:creationId xmlns:a16="http://schemas.microsoft.com/office/drawing/2014/main" id="{9118FDC1-6649-4875-841C-89530D550168}"/>
                </a:ext>
              </a:extLst>
            </p:cNvPr>
            <p:cNvSpPr/>
            <p:nvPr/>
          </p:nvSpPr>
          <p:spPr bwMode="auto">
            <a:xfrm rot="5400000">
              <a:off x="6424743" y="4282424"/>
              <a:ext cx="50782" cy="5078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36" name="Elipsa 64">
              <a:extLst>
                <a:ext uri="{FF2B5EF4-FFF2-40B4-BE49-F238E27FC236}">
                  <a16:creationId xmlns:a16="http://schemas.microsoft.com/office/drawing/2014/main" id="{DFAFB0FF-0F87-475A-9BB9-B88E7BFB7145}"/>
                </a:ext>
              </a:extLst>
            </p:cNvPr>
            <p:cNvSpPr/>
            <p:nvPr/>
          </p:nvSpPr>
          <p:spPr bwMode="auto">
            <a:xfrm rot="5400000">
              <a:off x="5323319" y="4285287"/>
              <a:ext cx="50782" cy="5078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</p:grpSp>
      <p:sp>
        <p:nvSpPr>
          <p:cNvPr id="237" name="pole tekstowe 236">
            <a:extLst>
              <a:ext uri="{FF2B5EF4-FFF2-40B4-BE49-F238E27FC236}">
                <a16:creationId xmlns:a16="http://schemas.microsoft.com/office/drawing/2014/main" id="{53293ACE-BC88-41A2-AF90-11C92FAF368E}"/>
              </a:ext>
            </a:extLst>
          </p:cNvPr>
          <p:cNvSpPr txBox="1"/>
          <p:nvPr/>
        </p:nvSpPr>
        <p:spPr>
          <a:xfrm>
            <a:off x="4295259" y="3116010"/>
            <a:ext cx="401386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0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PKO Bank Polski" panose="020B0604020202020204" pitchFamily="34" charset="0"/>
                <a:ea typeface="+mn-ea"/>
                <a:cs typeface="+mn-cs"/>
              </a:rPr>
              <a:t>Kredyt w rachunku bieżącym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20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PKO Bank Polski" panose="020B0604020202020204" pitchFamily="34" charset="0"/>
                <a:ea typeface="+mn-ea"/>
                <a:cs typeface="+mn-cs"/>
              </a:rPr>
              <a:t>do 12 miesięcy </a:t>
            </a:r>
          </a:p>
        </p:txBody>
      </p:sp>
      <p:sp>
        <p:nvSpPr>
          <p:cNvPr id="238" name="pole tekstowe 237">
            <a:extLst>
              <a:ext uri="{FF2B5EF4-FFF2-40B4-BE49-F238E27FC236}">
                <a16:creationId xmlns:a16="http://schemas.microsoft.com/office/drawing/2014/main" id="{1065970F-1BBF-4444-B27B-5AE6FC9491C4}"/>
              </a:ext>
            </a:extLst>
          </p:cNvPr>
          <p:cNvSpPr txBox="1"/>
          <p:nvPr/>
        </p:nvSpPr>
        <p:spPr>
          <a:xfrm>
            <a:off x="4267812" y="1887440"/>
            <a:ext cx="401386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0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PKO Bank Polski" panose="020B0604020202020204" pitchFamily="34" charset="0"/>
                <a:ea typeface="+mn-ea"/>
                <a:cs typeface="+mn-cs"/>
              </a:rPr>
              <a:t>Pożyczka MSP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20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PKO Bank Polski" panose="020B0604020202020204" pitchFamily="34" charset="0"/>
                <a:ea typeface="+mn-ea"/>
                <a:cs typeface="+mn-cs"/>
              </a:rPr>
              <a:t>do 69 miesięcy</a:t>
            </a:r>
            <a:r>
              <a:rPr kumimoji="0" lang="pl-PL" sz="20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PKO Bank Polski" panose="020B0604020202020204" pitchFamily="34" charset="0"/>
                <a:ea typeface="+mn-ea"/>
                <a:cs typeface="+mn-cs"/>
              </a:rPr>
              <a:t> </a:t>
            </a:r>
          </a:p>
        </p:txBody>
      </p:sp>
      <p:pic>
        <p:nvPicPr>
          <p:cNvPr id="239" name="Obraz 238">
            <a:extLst>
              <a:ext uri="{FF2B5EF4-FFF2-40B4-BE49-F238E27FC236}">
                <a16:creationId xmlns:a16="http://schemas.microsoft.com/office/drawing/2014/main" id="{0BF33358-7218-4D2A-8889-6A7A344E3C9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7616" y="1934023"/>
            <a:ext cx="1254949" cy="1671768"/>
          </a:xfrm>
          <a:prstGeom prst="rect">
            <a:avLst/>
          </a:prstGeom>
        </p:spPr>
      </p:pic>
      <p:pic>
        <p:nvPicPr>
          <p:cNvPr id="240" name="Obraz 239">
            <a:extLst>
              <a:ext uri="{FF2B5EF4-FFF2-40B4-BE49-F238E27FC236}">
                <a16:creationId xmlns:a16="http://schemas.microsoft.com/office/drawing/2014/main" id="{12C33A2E-EAE1-470F-A690-5F66DD81602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1431" y="3151345"/>
            <a:ext cx="1650307" cy="1675147"/>
          </a:xfrm>
          <a:prstGeom prst="rect">
            <a:avLst/>
          </a:prstGeom>
        </p:spPr>
      </p:pic>
      <p:pic>
        <p:nvPicPr>
          <p:cNvPr id="241" name="Obraz 240">
            <a:extLst>
              <a:ext uri="{FF2B5EF4-FFF2-40B4-BE49-F238E27FC236}">
                <a16:creationId xmlns:a16="http://schemas.microsoft.com/office/drawing/2014/main" id="{1D102157-C005-4B77-9896-0F0E6088C42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6652" y="2074434"/>
            <a:ext cx="1254948" cy="1218629"/>
          </a:xfrm>
          <a:prstGeom prst="rect">
            <a:avLst/>
          </a:prstGeom>
        </p:spPr>
      </p:pic>
      <p:pic>
        <p:nvPicPr>
          <p:cNvPr id="242" name="Obraz 241">
            <a:extLst>
              <a:ext uri="{FF2B5EF4-FFF2-40B4-BE49-F238E27FC236}">
                <a16:creationId xmlns:a16="http://schemas.microsoft.com/office/drawing/2014/main" id="{927FE332-3CDE-4828-8F81-DD0203D4C56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7907" y="4574539"/>
            <a:ext cx="1500649" cy="1338674"/>
          </a:xfrm>
          <a:prstGeom prst="rect">
            <a:avLst/>
          </a:prstGeom>
        </p:spPr>
      </p:pic>
      <p:pic>
        <p:nvPicPr>
          <p:cNvPr id="243" name="Obraz 242">
            <a:extLst>
              <a:ext uri="{FF2B5EF4-FFF2-40B4-BE49-F238E27FC236}">
                <a16:creationId xmlns:a16="http://schemas.microsoft.com/office/drawing/2014/main" id="{7FD9E01F-DD08-4086-896A-FBC0AB573631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0256" y="3384688"/>
            <a:ext cx="1500648" cy="1607837"/>
          </a:xfrm>
          <a:prstGeom prst="rect">
            <a:avLst/>
          </a:prstGeom>
        </p:spPr>
      </p:pic>
      <p:pic>
        <p:nvPicPr>
          <p:cNvPr id="244" name="Obraz 243">
            <a:extLst>
              <a:ext uri="{FF2B5EF4-FFF2-40B4-BE49-F238E27FC236}">
                <a16:creationId xmlns:a16="http://schemas.microsoft.com/office/drawing/2014/main" id="{356E20CA-8820-436D-975C-8FA19EF5DBAF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4881" y="5199041"/>
            <a:ext cx="1263097" cy="1311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0685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2">
            <a:extLst>
              <a:ext uri="{FF2B5EF4-FFF2-40B4-BE49-F238E27FC236}">
                <a16:creationId xmlns:a16="http://schemas.microsoft.com/office/drawing/2014/main" id="{74903687-E952-4004-BB49-B7BF299AB2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6825" y="207443"/>
            <a:ext cx="7651426" cy="683918"/>
          </a:xfrm>
        </p:spPr>
        <p:txBody>
          <a:bodyPr/>
          <a:lstStyle/>
          <a:p>
            <a:r>
              <a:rPr lang="pl-PL" dirty="0">
                <a:latin typeface="PKO Bank Polski" panose="020B0604020202020204" pitchFamily="34" charset="0"/>
              </a:rPr>
              <a:t>Rozwiązania dotyczące finansowania inwestycji</a:t>
            </a:r>
          </a:p>
        </p:txBody>
      </p:sp>
      <p:pic>
        <p:nvPicPr>
          <p:cNvPr id="5" name="Symbol zastępczy obrazu 10">
            <a:extLst>
              <a:ext uri="{FF2B5EF4-FFF2-40B4-BE49-F238E27FC236}">
                <a16:creationId xmlns:a16="http://schemas.microsoft.com/office/drawing/2014/main" id="{CC46E543-64BC-4AB0-80BB-3E49882EA3D5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5431" r="35431"/>
          <a:stretch>
            <a:fillRect/>
          </a:stretch>
        </p:blipFill>
        <p:spPr>
          <a:xfrm>
            <a:off x="84362" y="46927"/>
            <a:ext cx="2996489" cy="6858000"/>
          </a:xfrm>
          <a:custGeom>
            <a:avLst/>
            <a:gdLst>
              <a:gd name="connsiteX0" fmla="*/ 0 w 2997424"/>
              <a:gd name="connsiteY0" fmla="*/ 0 h 6859588"/>
              <a:gd name="connsiteX1" fmla="*/ 2053114 w 2997424"/>
              <a:gd name="connsiteY1" fmla="*/ 0 h 6859588"/>
              <a:gd name="connsiteX2" fmla="*/ 2199419 w 2997424"/>
              <a:gd name="connsiteY2" fmla="*/ 254508 h 6859588"/>
              <a:gd name="connsiteX3" fmla="*/ 2989732 w 2997424"/>
              <a:gd name="connsiteY3" fmla="*/ 3001979 h 6859588"/>
              <a:gd name="connsiteX4" fmla="*/ 2997424 w 2997424"/>
              <a:gd name="connsiteY4" fmla="*/ 3245516 h 6859588"/>
              <a:gd name="connsiteX5" fmla="*/ 2997424 w 2997424"/>
              <a:gd name="connsiteY5" fmla="*/ 3614073 h 6859588"/>
              <a:gd name="connsiteX6" fmla="*/ 2989732 w 2997424"/>
              <a:gd name="connsiteY6" fmla="*/ 3857610 h 6859588"/>
              <a:gd name="connsiteX7" fmla="*/ 2199419 w 2997424"/>
              <a:gd name="connsiteY7" fmla="*/ 6605081 h 6859588"/>
              <a:gd name="connsiteX8" fmla="*/ 2053114 w 2997424"/>
              <a:gd name="connsiteY8" fmla="*/ 6859588 h 6859588"/>
              <a:gd name="connsiteX9" fmla="*/ 0 w 2997424"/>
              <a:gd name="connsiteY9" fmla="*/ 6859588 h 6859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997424" h="6859588">
                <a:moveTo>
                  <a:pt x="0" y="0"/>
                </a:moveTo>
                <a:lnTo>
                  <a:pt x="2053114" y="0"/>
                </a:lnTo>
                <a:lnTo>
                  <a:pt x="2199419" y="254508"/>
                </a:lnTo>
                <a:cubicBezTo>
                  <a:pt x="2647976" y="1080417"/>
                  <a:pt x="2926987" y="2011818"/>
                  <a:pt x="2989732" y="3001979"/>
                </a:cubicBezTo>
                <a:lnTo>
                  <a:pt x="2997424" y="3245516"/>
                </a:lnTo>
                <a:lnTo>
                  <a:pt x="2997424" y="3614073"/>
                </a:lnTo>
                <a:lnTo>
                  <a:pt x="2989732" y="3857610"/>
                </a:lnTo>
                <a:cubicBezTo>
                  <a:pt x="2926987" y="4847771"/>
                  <a:pt x="2647976" y="5779172"/>
                  <a:pt x="2199419" y="6605081"/>
                </a:cubicBezTo>
                <a:lnTo>
                  <a:pt x="2053114" y="6859588"/>
                </a:lnTo>
                <a:lnTo>
                  <a:pt x="0" y="6859588"/>
                </a:lnTo>
                <a:close/>
              </a:path>
            </a:pathLst>
          </a:custGeom>
        </p:spPr>
      </p:pic>
      <p:pic>
        <p:nvPicPr>
          <p:cNvPr id="6" name="Picture 2" descr="PKO BP pod ostrzałem hakerów | Handluj bezpiecznie">
            <a:extLst>
              <a:ext uri="{FF2B5EF4-FFF2-40B4-BE49-F238E27FC236}">
                <a16:creationId xmlns:a16="http://schemas.microsoft.com/office/drawing/2014/main" id="{40E9DA2B-F7F0-4BF4-BA63-AB6F23A791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4881" y="36595"/>
            <a:ext cx="1546096" cy="1709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upa 7">
            <a:extLst>
              <a:ext uri="{FF2B5EF4-FFF2-40B4-BE49-F238E27FC236}">
                <a16:creationId xmlns:a16="http://schemas.microsoft.com/office/drawing/2014/main" id="{7A8DCE43-C0DA-424B-8028-0F9D71A86330}"/>
              </a:ext>
            </a:extLst>
          </p:cNvPr>
          <p:cNvGrpSpPr/>
          <p:nvPr/>
        </p:nvGrpSpPr>
        <p:grpSpPr>
          <a:xfrm rot="16200000">
            <a:off x="3126399" y="3934316"/>
            <a:ext cx="864000" cy="864000"/>
            <a:chOff x="5323319" y="3835168"/>
            <a:chExt cx="1152206" cy="1063484"/>
          </a:xfrm>
          <a:solidFill>
            <a:schemeClr val="accent1">
              <a:lumMod val="75000"/>
            </a:schemeClr>
          </a:solidFill>
        </p:grpSpPr>
        <p:sp>
          <p:nvSpPr>
            <p:cNvPr id="9" name="Elipsa 64">
              <a:extLst>
                <a:ext uri="{FF2B5EF4-FFF2-40B4-BE49-F238E27FC236}">
                  <a16:creationId xmlns:a16="http://schemas.microsoft.com/office/drawing/2014/main" id="{458CE778-0932-4ECD-8D3E-762E1A6A618F}"/>
                </a:ext>
              </a:extLst>
            </p:cNvPr>
            <p:cNvSpPr/>
            <p:nvPr/>
          </p:nvSpPr>
          <p:spPr bwMode="auto">
            <a:xfrm rot="5400000">
              <a:off x="6190710" y="4274312"/>
              <a:ext cx="74349" cy="74349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0" name="Elipsa 65">
              <a:extLst>
                <a:ext uri="{FF2B5EF4-FFF2-40B4-BE49-F238E27FC236}">
                  <a16:creationId xmlns:a16="http://schemas.microsoft.com/office/drawing/2014/main" id="{DEBA25D6-8B3C-4ED4-A67C-9DC2286E8F5E}"/>
                </a:ext>
              </a:extLst>
            </p:cNvPr>
            <p:cNvSpPr/>
            <p:nvPr/>
          </p:nvSpPr>
          <p:spPr bwMode="auto">
            <a:xfrm rot="5400000">
              <a:off x="6190710" y="4383552"/>
              <a:ext cx="74349" cy="74349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1" name="Elipsa 66">
              <a:extLst>
                <a:ext uri="{FF2B5EF4-FFF2-40B4-BE49-F238E27FC236}">
                  <a16:creationId xmlns:a16="http://schemas.microsoft.com/office/drawing/2014/main" id="{1DF2126E-FAFB-4B62-9D15-7EE46FF589FD}"/>
                </a:ext>
              </a:extLst>
            </p:cNvPr>
            <p:cNvSpPr/>
            <p:nvPr/>
          </p:nvSpPr>
          <p:spPr bwMode="auto">
            <a:xfrm rot="5400000">
              <a:off x="6190710" y="4492792"/>
              <a:ext cx="74349" cy="74349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2" name="Elipsa 60">
              <a:extLst>
                <a:ext uri="{FF2B5EF4-FFF2-40B4-BE49-F238E27FC236}">
                  <a16:creationId xmlns:a16="http://schemas.microsoft.com/office/drawing/2014/main" id="{A509782C-A866-4AC2-BAF7-EDB56CFC2EBE}"/>
                </a:ext>
              </a:extLst>
            </p:cNvPr>
            <p:cNvSpPr/>
            <p:nvPr/>
          </p:nvSpPr>
          <p:spPr bwMode="auto">
            <a:xfrm rot="5400000">
              <a:off x="6072210" y="3835168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3" name="Elipsa 61">
              <a:extLst>
                <a:ext uri="{FF2B5EF4-FFF2-40B4-BE49-F238E27FC236}">
                  <a16:creationId xmlns:a16="http://schemas.microsoft.com/office/drawing/2014/main" id="{59534D25-ABFE-4007-81E5-77A1FB6249F9}"/>
                </a:ext>
              </a:extLst>
            </p:cNvPr>
            <p:cNvSpPr/>
            <p:nvPr/>
          </p:nvSpPr>
          <p:spPr bwMode="auto">
            <a:xfrm rot="5400000">
              <a:off x="6071808" y="3944007"/>
              <a:ext cx="90766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4" name="Elipsa 62">
              <a:extLst>
                <a:ext uri="{FF2B5EF4-FFF2-40B4-BE49-F238E27FC236}">
                  <a16:creationId xmlns:a16="http://schemas.microsoft.com/office/drawing/2014/main" id="{A0CB1D71-7CD0-4F32-8DD8-963F50B0E5A5}"/>
                </a:ext>
              </a:extLst>
            </p:cNvPr>
            <p:cNvSpPr/>
            <p:nvPr/>
          </p:nvSpPr>
          <p:spPr bwMode="auto">
            <a:xfrm rot="5400000">
              <a:off x="6071808" y="4053247"/>
              <a:ext cx="90766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5" name="Elipsa 63">
              <a:extLst>
                <a:ext uri="{FF2B5EF4-FFF2-40B4-BE49-F238E27FC236}">
                  <a16:creationId xmlns:a16="http://schemas.microsoft.com/office/drawing/2014/main" id="{5C1FFE08-99E7-45F8-9CE8-37A71C58F823}"/>
                </a:ext>
              </a:extLst>
            </p:cNvPr>
            <p:cNvSpPr/>
            <p:nvPr/>
          </p:nvSpPr>
          <p:spPr bwMode="auto">
            <a:xfrm rot="5400000">
              <a:off x="6072210" y="4162085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6" name="Elipsa 64">
              <a:extLst>
                <a:ext uri="{FF2B5EF4-FFF2-40B4-BE49-F238E27FC236}">
                  <a16:creationId xmlns:a16="http://schemas.microsoft.com/office/drawing/2014/main" id="{BC11C085-E5F6-4B67-A57C-63C456201DCC}"/>
                </a:ext>
              </a:extLst>
            </p:cNvPr>
            <p:cNvSpPr/>
            <p:nvPr/>
          </p:nvSpPr>
          <p:spPr bwMode="auto">
            <a:xfrm rot="5400000">
              <a:off x="6072210" y="4266506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7" name="Elipsa 65">
              <a:extLst>
                <a:ext uri="{FF2B5EF4-FFF2-40B4-BE49-F238E27FC236}">
                  <a16:creationId xmlns:a16="http://schemas.microsoft.com/office/drawing/2014/main" id="{97514B24-CAD9-4E7B-B881-699A0E596FC0}"/>
                </a:ext>
              </a:extLst>
            </p:cNvPr>
            <p:cNvSpPr/>
            <p:nvPr/>
          </p:nvSpPr>
          <p:spPr bwMode="auto">
            <a:xfrm rot="5400000">
              <a:off x="6072210" y="4375746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8" name="Elipsa 66">
              <a:extLst>
                <a:ext uri="{FF2B5EF4-FFF2-40B4-BE49-F238E27FC236}">
                  <a16:creationId xmlns:a16="http://schemas.microsoft.com/office/drawing/2014/main" id="{AA7ECC8C-8C0E-4638-B264-E1856A30DE8A}"/>
                </a:ext>
              </a:extLst>
            </p:cNvPr>
            <p:cNvSpPr/>
            <p:nvPr/>
          </p:nvSpPr>
          <p:spPr bwMode="auto">
            <a:xfrm rot="5400000">
              <a:off x="6072210" y="4484986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9" name="Elipsa 67">
              <a:extLst>
                <a:ext uri="{FF2B5EF4-FFF2-40B4-BE49-F238E27FC236}">
                  <a16:creationId xmlns:a16="http://schemas.microsoft.com/office/drawing/2014/main" id="{0026B705-7FBA-478A-999B-96DC7CE010BA}"/>
                </a:ext>
              </a:extLst>
            </p:cNvPr>
            <p:cNvSpPr/>
            <p:nvPr/>
          </p:nvSpPr>
          <p:spPr bwMode="auto">
            <a:xfrm rot="5400000">
              <a:off x="6072210" y="4590210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0" name="Elipsa 60">
              <a:extLst>
                <a:ext uri="{FF2B5EF4-FFF2-40B4-BE49-F238E27FC236}">
                  <a16:creationId xmlns:a16="http://schemas.microsoft.com/office/drawing/2014/main" id="{C236559E-07F8-4A95-9466-0B933ACEF443}"/>
                </a:ext>
              </a:extLst>
            </p:cNvPr>
            <p:cNvSpPr/>
            <p:nvPr/>
          </p:nvSpPr>
          <p:spPr bwMode="auto">
            <a:xfrm rot="5400000">
              <a:off x="5963165" y="3835168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1" name="Elipsa 61">
              <a:extLst>
                <a:ext uri="{FF2B5EF4-FFF2-40B4-BE49-F238E27FC236}">
                  <a16:creationId xmlns:a16="http://schemas.microsoft.com/office/drawing/2014/main" id="{4052F6A5-C221-46D0-BE92-67193430BE4E}"/>
                </a:ext>
              </a:extLst>
            </p:cNvPr>
            <p:cNvSpPr/>
            <p:nvPr/>
          </p:nvSpPr>
          <p:spPr bwMode="auto">
            <a:xfrm rot="5400000">
              <a:off x="5962763" y="3944007"/>
              <a:ext cx="90766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2" name="Elipsa 62">
              <a:extLst>
                <a:ext uri="{FF2B5EF4-FFF2-40B4-BE49-F238E27FC236}">
                  <a16:creationId xmlns:a16="http://schemas.microsoft.com/office/drawing/2014/main" id="{A3A22D5D-93BD-4E66-B06F-2B6BCAA0A548}"/>
                </a:ext>
              </a:extLst>
            </p:cNvPr>
            <p:cNvSpPr/>
            <p:nvPr/>
          </p:nvSpPr>
          <p:spPr bwMode="auto">
            <a:xfrm rot="5400000">
              <a:off x="5962763" y="4053247"/>
              <a:ext cx="90766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3" name="Elipsa 63">
              <a:extLst>
                <a:ext uri="{FF2B5EF4-FFF2-40B4-BE49-F238E27FC236}">
                  <a16:creationId xmlns:a16="http://schemas.microsoft.com/office/drawing/2014/main" id="{A750948F-60F8-4670-8430-BBE05CADF8A7}"/>
                </a:ext>
              </a:extLst>
            </p:cNvPr>
            <p:cNvSpPr/>
            <p:nvPr/>
          </p:nvSpPr>
          <p:spPr bwMode="auto">
            <a:xfrm rot="5400000">
              <a:off x="5963165" y="4162085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4" name="Elipsa 64">
              <a:extLst>
                <a:ext uri="{FF2B5EF4-FFF2-40B4-BE49-F238E27FC236}">
                  <a16:creationId xmlns:a16="http://schemas.microsoft.com/office/drawing/2014/main" id="{8E7C1190-0172-487D-B5B5-092AF7EEE22B}"/>
                </a:ext>
              </a:extLst>
            </p:cNvPr>
            <p:cNvSpPr/>
            <p:nvPr/>
          </p:nvSpPr>
          <p:spPr bwMode="auto">
            <a:xfrm rot="5400000">
              <a:off x="5963165" y="4266506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5" name="Elipsa 65">
              <a:extLst>
                <a:ext uri="{FF2B5EF4-FFF2-40B4-BE49-F238E27FC236}">
                  <a16:creationId xmlns:a16="http://schemas.microsoft.com/office/drawing/2014/main" id="{E47251E0-9ACB-4EAA-BB8C-D8B22BB75B54}"/>
                </a:ext>
              </a:extLst>
            </p:cNvPr>
            <p:cNvSpPr/>
            <p:nvPr/>
          </p:nvSpPr>
          <p:spPr bwMode="auto">
            <a:xfrm rot="5400000">
              <a:off x="5963165" y="4375746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6" name="Elipsa 66">
              <a:extLst>
                <a:ext uri="{FF2B5EF4-FFF2-40B4-BE49-F238E27FC236}">
                  <a16:creationId xmlns:a16="http://schemas.microsoft.com/office/drawing/2014/main" id="{01DA47F5-BD95-435D-A9DD-0D6AEEE17FBC}"/>
                </a:ext>
              </a:extLst>
            </p:cNvPr>
            <p:cNvSpPr/>
            <p:nvPr/>
          </p:nvSpPr>
          <p:spPr bwMode="auto">
            <a:xfrm rot="5400000">
              <a:off x="5963165" y="4484986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7" name="Elipsa 67">
              <a:extLst>
                <a:ext uri="{FF2B5EF4-FFF2-40B4-BE49-F238E27FC236}">
                  <a16:creationId xmlns:a16="http://schemas.microsoft.com/office/drawing/2014/main" id="{F450992E-8A64-4B9C-8B94-D52ED5E46090}"/>
                </a:ext>
              </a:extLst>
            </p:cNvPr>
            <p:cNvSpPr/>
            <p:nvPr/>
          </p:nvSpPr>
          <p:spPr bwMode="auto">
            <a:xfrm rot="5400000">
              <a:off x="5963165" y="4590210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8" name="Elipsa 68">
              <a:extLst>
                <a:ext uri="{FF2B5EF4-FFF2-40B4-BE49-F238E27FC236}">
                  <a16:creationId xmlns:a16="http://schemas.microsoft.com/office/drawing/2014/main" id="{A4E6EC41-85EB-4AA6-887A-882AF15265D2}"/>
                </a:ext>
              </a:extLst>
            </p:cNvPr>
            <p:cNvSpPr/>
            <p:nvPr/>
          </p:nvSpPr>
          <p:spPr bwMode="auto">
            <a:xfrm rot="5400000">
              <a:off x="5963165" y="4699450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9" name="Elipsa 60">
              <a:extLst>
                <a:ext uri="{FF2B5EF4-FFF2-40B4-BE49-F238E27FC236}">
                  <a16:creationId xmlns:a16="http://schemas.microsoft.com/office/drawing/2014/main" id="{F4FA11F6-776F-4AC1-8A84-83305FE68B30}"/>
                </a:ext>
              </a:extLst>
            </p:cNvPr>
            <p:cNvSpPr/>
            <p:nvPr/>
          </p:nvSpPr>
          <p:spPr bwMode="auto">
            <a:xfrm rot="5400000">
              <a:off x="5852471" y="3835168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30" name="Elipsa 61">
              <a:extLst>
                <a:ext uri="{FF2B5EF4-FFF2-40B4-BE49-F238E27FC236}">
                  <a16:creationId xmlns:a16="http://schemas.microsoft.com/office/drawing/2014/main" id="{0ADA17F9-5EB9-4AE7-A6B7-18505064EAEA}"/>
                </a:ext>
              </a:extLst>
            </p:cNvPr>
            <p:cNvSpPr/>
            <p:nvPr/>
          </p:nvSpPr>
          <p:spPr bwMode="auto">
            <a:xfrm rot="5400000">
              <a:off x="5852069" y="3944007"/>
              <a:ext cx="90766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31" name="Elipsa 62">
              <a:extLst>
                <a:ext uri="{FF2B5EF4-FFF2-40B4-BE49-F238E27FC236}">
                  <a16:creationId xmlns:a16="http://schemas.microsoft.com/office/drawing/2014/main" id="{222FDD8C-D148-4A50-A79B-EAC4CB0957CA}"/>
                </a:ext>
              </a:extLst>
            </p:cNvPr>
            <p:cNvSpPr/>
            <p:nvPr/>
          </p:nvSpPr>
          <p:spPr bwMode="auto">
            <a:xfrm rot="5400000">
              <a:off x="5852069" y="4053247"/>
              <a:ext cx="90766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32" name="Elipsa 63">
              <a:extLst>
                <a:ext uri="{FF2B5EF4-FFF2-40B4-BE49-F238E27FC236}">
                  <a16:creationId xmlns:a16="http://schemas.microsoft.com/office/drawing/2014/main" id="{8A30F03C-B935-4D19-9BE0-F2881DAD6064}"/>
                </a:ext>
              </a:extLst>
            </p:cNvPr>
            <p:cNvSpPr/>
            <p:nvPr/>
          </p:nvSpPr>
          <p:spPr bwMode="auto">
            <a:xfrm rot="5400000">
              <a:off x="5852471" y="4162085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33" name="Elipsa 64">
              <a:extLst>
                <a:ext uri="{FF2B5EF4-FFF2-40B4-BE49-F238E27FC236}">
                  <a16:creationId xmlns:a16="http://schemas.microsoft.com/office/drawing/2014/main" id="{26580FC6-CC00-4F69-8D5B-02CECB9D35A8}"/>
                </a:ext>
              </a:extLst>
            </p:cNvPr>
            <p:cNvSpPr/>
            <p:nvPr/>
          </p:nvSpPr>
          <p:spPr bwMode="auto">
            <a:xfrm rot="5400000">
              <a:off x="5852471" y="4266505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34" name="Elipsa 65">
              <a:extLst>
                <a:ext uri="{FF2B5EF4-FFF2-40B4-BE49-F238E27FC236}">
                  <a16:creationId xmlns:a16="http://schemas.microsoft.com/office/drawing/2014/main" id="{E257F5D0-4C09-48F5-9AF1-7489EFF9E3BB}"/>
                </a:ext>
              </a:extLst>
            </p:cNvPr>
            <p:cNvSpPr/>
            <p:nvPr/>
          </p:nvSpPr>
          <p:spPr bwMode="auto">
            <a:xfrm rot="5400000">
              <a:off x="5852471" y="4375746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35" name="Elipsa 66">
              <a:extLst>
                <a:ext uri="{FF2B5EF4-FFF2-40B4-BE49-F238E27FC236}">
                  <a16:creationId xmlns:a16="http://schemas.microsoft.com/office/drawing/2014/main" id="{F97AAD27-2FAA-495F-99CC-4F5D2AB98608}"/>
                </a:ext>
              </a:extLst>
            </p:cNvPr>
            <p:cNvSpPr/>
            <p:nvPr/>
          </p:nvSpPr>
          <p:spPr bwMode="auto">
            <a:xfrm rot="5400000">
              <a:off x="5852471" y="4484986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36" name="Elipsa 67">
              <a:extLst>
                <a:ext uri="{FF2B5EF4-FFF2-40B4-BE49-F238E27FC236}">
                  <a16:creationId xmlns:a16="http://schemas.microsoft.com/office/drawing/2014/main" id="{D4116A67-01B4-44E7-AB8D-6A9F2095A522}"/>
                </a:ext>
              </a:extLst>
            </p:cNvPr>
            <p:cNvSpPr/>
            <p:nvPr/>
          </p:nvSpPr>
          <p:spPr bwMode="auto">
            <a:xfrm rot="5400000">
              <a:off x="5852471" y="4590210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37" name="Elipsa 68">
              <a:extLst>
                <a:ext uri="{FF2B5EF4-FFF2-40B4-BE49-F238E27FC236}">
                  <a16:creationId xmlns:a16="http://schemas.microsoft.com/office/drawing/2014/main" id="{0336C3AF-3BBB-4BDA-8C7F-EBC36812AF72}"/>
                </a:ext>
              </a:extLst>
            </p:cNvPr>
            <p:cNvSpPr/>
            <p:nvPr/>
          </p:nvSpPr>
          <p:spPr bwMode="auto">
            <a:xfrm rot="5400000">
              <a:off x="5852471" y="4699450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38" name="Elipsa 69">
              <a:extLst>
                <a:ext uri="{FF2B5EF4-FFF2-40B4-BE49-F238E27FC236}">
                  <a16:creationId xmlns:a16="http://schemas.microsoft.com/office/drawing/2014/main" id="{86CEF209-136C-493D-9B38-E18E108116BE}"/>
                </a:ext>
              </a:extLst>
            </p:cNvPr>
            <p:cNvSpPr/>
            <p:nvPr/>
          </p:nvSpPr>
          <p:spPr bwMode="auto">
            <a:xfrm rot="5400000">
              <a:off x="5852471" y="4808690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39" name="Elipsa 60">
              <a:extLst>
                <a:ext uri="{FF2B5EF4-FFF2-40B4-BE49-F238E27FC236}">
                  <a16:creationId xmlns:a16="http://schemas.microsoft.com/office/drawing/2014/main" id="{D3E60CAC-8119-4AD7-BF28-A9E3D1EB25D5}"/>
                </a:ext>
              </a:extLst>
            </p:cNvPr>
            <p:cNvSpPr/>
            <p:nvPr/>
          </p:nvSpPr>
          <p:spPr bwMode="auto">
            <a:xfrm rot="5400000">
              <a:off x="5742997" y="3835168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40" name="Elipsa 61">
              <a:extLst>
                <a:ext uri="{FF2B5EF4-FFF2-40B4-BE49-F238E27FC236}">
                  <a16:creationId xmlns:a16="http://schemas.microsoft.com/office/drawing/2014/main" id="{0A85F667-FD20-4EA7-89D8-163399423CF7}"/>
                </a:ext>
              </a:extLst>
            </p:cNvPr>
            <p:cNvSpPr/>
            <p:nvPr/>
          </p:nvSpPr>
          <p:spPr bwMode="auto">
            <a:xfrm rot="5400000">
              <a:off x="5742595" y="3944007"/>
              <a:ext cx="90766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41" name="Elipsa 62">
              <a:extLst>
                <a:ext uri="{FF2B5EF4-FFF2-40B4-BE49-F238E27FC236}">
                  <a16:creationId xmlns:a16="http://schemas.microsoft.com/office/drawing/2014/main" id="{ED8B9FFF-BA6D-40BA-BF12-250E643F92E1}"/>
                </a:ext>
              </a:extLst>
            </p:cNvPr>
            <p:cNvSpPr/>
            <p:nvPr/>
          </p:nvSpPr>
          <p:spPr bwMode="auto">
            <a:xfrm rot="5400000">
              <a:off x="5742595" y="4053247"/>
              <a:ext cx="90766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42" name="Elipsa 63">
              <a:extLst>
                <a:ext uri="{FF2B5EF4-FFF2-40B4-BE49-F238E27FC236}">
                  <a16:creationId xmlns:a16="http://schemas.microsoft.com/office/drawing/2014/main" id="{C9F0644F-3F3F-470C-BFC6-F677666F6BD2}"/>
                </a:ext>
              </a:extLst>
            </p:cNvPr>
            <p:cNvSpPr/>
            <p:nvPr/>
          </p:nvSpPr>
          <p:spPr bwMode="auto">
            <a:xfrm rot="5400000">
              <a:off x="5742997" y="4162085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43" name="Elipsa 64">
              <a:extLst>
                <a:ext uri="{FF2B5EF4-FFF2-40B4-BE49-F238E27FC236}">
                  <a16:creationId xmlns:a16="http://schemas.microsoft.com/office/drawing/2014/main" id="{8191BABD-B9E7-4F1D-A963-081F7F6EADC4}"/>
                </a:ext>
              </a:extLst>
            </p:cNvPr>
            <p:cNvSpPr/>
            <p:nvPr/>
          </p:nvSpPr>
          <p:spPr bwMode="auto">
            <a:xfrm rot="5400000">
              <a:off x="5742997" y="4266506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44" name="Elipsa 65">
              <a:extLst>
                <a:ext uri="{FF2B5EF4-FFF2-40B4-BE49-F238E27FC236}">
                  <a16:creationId xmlns:a16="http://schemas.microsoft.com/office/drawing/2014/main" id="{402BCDC2-2390-46AF-805A-3F82D9B660A5}"/>
                </a:ext>
              </a:extLst>
            </p:cNvPr>
            <p:cNvSpPr/>
            <p:nvPr/>
          </p:nvSpPr>
          <p:spPr bwMode="auto">
            <a:xfrm rot="5400000">
              <a:off x="5742997" y="4375746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45" name="Elipsa 66">
              <a:extLst>
                <a:ext uri="{FF2B5EF4-FFF2-40B4-BE49-F238E27FC236}">
                  <a16:creationId xmlns:a16="http://schemas.microsoft.com/office/drawing/2014/main" id="{7D7CBC21-318D-40C0-B5F6-AF9EA4ACBEA0}"/>
                </a:ext>
              </a:extLst>
            </p:cNvPr>
            <p:cNvSpPr/>
            <p:nvPr/>
          </p:nvSpPr>
          <p:spPr bwMode="auto">
            <a:xfrm rot="5400000">
              <a:off x="5742997" y="4484986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46" name="Elipsa 67">
              <a:extLst>
                <a:ext uri="{FF2B5EF4-FFF2-40B4-BE49-F238E27FC236}">
                  <a16:creationId xmlns:a16="http://schemas.microsoft.com/office/drawing/2014/main" id="{65E8644D-B3E7-45A6-B41E-51F969E5FB57}"/>
                </a:ext>
              </a:extLst>
            </p:cNvPr>
            <p:cNvSpPr/>
            <p:nvPr/>
          </p:nvSpPr>
          <p:spPr bwMode="auto">
            <a:xfrm rot="5400000">
              <a:off x="5742997" y="4590210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47" name="Elipsa 68">
              <a:extLst>
                <a:ext uri="{FF2B5EF4-FFF2-40B4-BE49-F238E27FC236}">
                  <a16:creationId xmlns:a16="http://schemas.microsoft.com/office/drawing/2014/main" id="{589A846B-DA53-43D1-8658-90DA796C3CEB}"/>
                </a:ext>
              </a:extLst>
            </p:cNvPr>
            <p:cNvSpPr/>
            <p:nvPr/>
          </p:nvSpPr>
          <p:spPr bwMode="auto">
            <a:xfrm rot="5400000">
              <a:off x="5742997" y="4699450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48" name="Elipsa 60">
              <a:extLst>
                <a:ext uri="{FF2B5EF4-FFF2-40B4-BE49-F238E27FC236}">
                  <a16:creationId xmlns:a16="http://schemas.microsoft.com/office/drawing/2014/main" id="{7277E94B-A81D-4740-B6DD-F106BA581418}"/>
                </a:ext>
              </a:extLst>
            </p:cNvPr>
            <p:cNvSpPr/>
            <p:nvPr/>
          </p:nvSpPr>
          <p:spPr bwMode="auto">
            <a:xfrm rot="5400000">
              <a:off x="5632304" y="3835168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49" name="Elipsa 61">
              <a:extLst>
                <a:ext uri="{FF2B5EF4-FFF2-40B4-BE49-F238E27FC236}">
                  <a16:creationId xmlns:a16="http://schemas.microsoft.com/office/drawing/2014/main" id="{3DD09541-0938-41A1-9504-1BA27E1E542A}"/>
                </a:ext>
              </a:extLst>
            </p:cNvPr>
            <p:cNvSpPr/>
            <p:nvPr/>
          </p:nvSpPr>
          <p:spPr bwMode="auto">
            <a:xfrm rot="5400000">
              <a:off x="5631902" y="3944007"/>
              <a:ext cx="90766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50" name="Elipsa 62">
              <a:extLst>
                <a:ext uri="{FF2B5EF4-FFF2-40B4-BE49-F238E27FC236}">
                  <a16:creationId xmlns:a16="http://schemas.microsoft.com/office/drawing/2014/main" id="{026A7CB8-1DA8-4AC1-9F76-DB5AFB41A3BF}"/>
                </a:ext>
              </a:extLst>
            </p:cNvPr>
            <p:cNvSpPr/>
            <p:nvPr/>
          </p:nvSpPr>
          <p:spPr bwMode="auto">
            <a:xfrm rot="5400000">
              <a:off x="5631902" y="4053247"/>
              <a:ext cx="90766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51" name="Elipsa 63">
              <a:extLst>
                <a:ext uri="{FF2B5EF4-FFF2-40B4-BE49-F238E27FC236}">
                  <a16:creationId xmlns:a16="http://schemas.microsoft.com/office/drawing/2014/main" id="{197B9C5A-CFCD-46A6-9C4A-8C1CDEF6254C}"/>
                </a:ext>
              </a:extLst>
            </p:cNvPr>
            <p:cNvSpPr/>
            <p:nvPr/>
          </p:nvSpPr>
          <p:spPr bwMode="auto">
            <a:xfrm rot="5400000">
              <a:off x="5632304" y="4162085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52" name="Elipsa 64">
              <a:extLst>
                <a:ext uri="{FF2B5EF4-FFF2-40B4-BE49-F238E27FC236}">
                  <a16:creationId xmlns:a16="http://schemas.microsoft.com/office/drawing/2014/main" id="{EFBA7FBF-EBDA-4A68-8E14-2C95126D4859}"/>
                </a:ext>
              </a:extLst>
            </p:cNvPr>
            <p:cNvSpPr/>
            <p:nvPr/>
          </p:nvSpPr>
          <p:spPr bwMode="auto">
            <a:xfrm rot="5400000">
              <a:off x="5632304" y="4266506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53" name="Elipsa 65">
              <a:extLst>
                <a:ext uri="{FF2B5EF4-FFF2-40B4-BE49-F238E27FC236}">
                  <a16:creationId xmlns:a16="http://schemas.microsoft.com/office/drawing/2014/main" id="{DD3F0C03-EF15-4B67-9D62-9B7E7B8B4BA7}"/>
                </a:ext>
              </a:extLst>
            </p:cNvPr>
            <p:cNvSpPr/>
            <p:nvPr/>
          </p:nvSpPr>
          <p:spPr bwMode="auto">
            <a:xfrm rot="5400000">
              <a:off x="5632304" y="4375746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54" name="Elipsa 66">
              <a:extLst>
                <a:ext uri="{FF2B5EF4-FFF2-40B4-BE49-F238E27FC236}">
                  <a16:creationId xmlns:a16="http://schemas.microsoft.com/office/drawing/2014/main" id="{C9A451B9-F1CC-4447-BF70-B1FA6B8F644F}"/>
                </a:ext>
              </a:extLst>
            </p:cNvPr>
            <p:cNvSpPr/>
            <p:nvPr/>
          </p:nvSpPr>
          <p:spPr bwMode="auto">
            <a:xfrm rot="5400000">
              <a:off x="5632304" y="4484986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55" name="Elipsa 67">
              <a:extLst>
                <a:ext uri="{FF2B5EF4-FFF2-40B4-BE49-F238E27FC236}">
                  <a16:creationId xmlns:a16="http://schemas.microsoft.com/office/drawing/2014/main" id="{121E500A-C958-4C82-9624-E0DA09F86881}"/>
                </a:ext>
              </a:extLst>
            </p:cNvPr>
            <p:cNvSpPr/>
            <p:nvPr/>
          </p:nvSpPr>
          <p:spPr bwMode="auto">
            <a:xfrm rot="5400000">
              <a:off x="5632304" y="4590210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56" name="Elipsa 64">
              <a:extLst>
                <a:ext uri="{FF2B5EF4-FFF2-40B4-BE49-F238E27FC236}">
                  <a16:creationId xmlns:a16="http://schemas.microsoft.com/office/drawing/2014/main" id="{4EA5E0C2-3A82-4083-A18A-132DABD7304A}"/>
                </a:ext>
              </a:extLst>
            </p:cNvPr>
            <p:cNvSpPr/>
            <p:nvPr/>
          </p:nvSpPr>
          <p:spPr bwMode="auto">
            <a:xfrm rot="5400000">
              <a:off x="5531064" y="4274312"/>
              <a:ext cx="74349" cy="74349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57" name="Elipsa 65">
              <a:extLst>
                <a:ext uri="{FF2B5EF4-FFF2-40B4-BE49-F238E27FC236}">
                  <a16:creationId xmlns:a16="http://schemas.microsoft.com/office/drawing/2014/main" id="{EA3C257F-2080-4D3A-8C5E-5E843327BD78}"/>
                </a:ext>
              </a:extLst>
            </p:cNvPr>
            <p:cNvSpPr/>
            <p:nvPr/>
          </p:nvSpPr>
          <p:spPr bwMode="auto">
            <a:xfrm rot="5400000">
              <a:off x="5531064" y="4383552"/>
              <a:ext cx="74349" cy="74349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58" name="Elipsa 66">
              <a:extLst>
                <a:ext uri="{FF2B5EF4-FFF2-40B4-BE49-F238E27FC236}">
                  <a16:creationId xmlns:a16="http://schemas.microsoft.com/office/drawing/2014/main" id="{458659E2-34BE-435A-A52D-A489EC9BD4CE}"/>
                </a:ext>
              </a:extLst>
            </p:cNvPr>
            <p:cNvSpPr/>
            <p:nvPr/>
          </p:nvSpPr>
          <p:spPr bwMode="auto">
            <a:xfrm rot="5400000">
              <a:off x="5531064" y="4492792"/>
              <a:ext cx="74349" cy="74349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59" name="Elipsa 64">
              <a:extLst>
                <a:ext uri="{FF2B5EF4-FFF2-40B4-BE49-F238E27FC236}">
                  <a16:creationId xmlns:a16="http://schemas.microsoft.com/office/drawing/2014/main" id="{E2AA2D98-8119-42B5-A6B7-E2F43B7A9D52}"/>
                </a:ext>
              </a:extLst>
            </p:cNvPr>
            <p:cNvSpPr/>
            <p:nvPr/>
          </p:nvSpPr>
          <p:spPr bwMode="auto">
            <a:xfrm rot="5400000">
              <a:off x="6307205" y="4277092"/>
              <a:ext cx="61446" cy="61445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60" name="Elipsa 65">
              <a:extLst>
                <a:ext uri="{FF2B5EF4-FFF2-40B4-BE49-F238E27FC236}">
                  <a16:creationId xmlns:a16="http://schemas.microsoft.com/office/drawing/2014/main" id="{EE9FEA4B-A3F0-4B05-A024-03227A5D4825}"/>
                </a:ext>
              </a:extLst>
            </p:cNvPr>
            <p:cNvSpPr/>
            <p:nvPr/>
          </p:nvSpPr>
          <p:spPr bwMode="auto">
            <a:xfrm rot="5400000">
              <a:off x="6307205" y="4386333"/>
              <a:ext cx="61446" cy="61445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61" name="Elipsa 64">
              <a:extLst>
                <a:ext uri="{FF2B5EF4-FFF2-40B4-BE49-F238E27FC236}">
                  <a16:creationId xmlns:a16="http://schemas.microsoft.com/office/drawing/2014/main" id="{5090D72E-C7CF-4B21-99B9-7046A0DF67BE}"/>
                </a:ext>
              </a:extLst>
            </p:cNvPr>
            <p:cNvSpPr/>
            <p:nvPr/>
          </p:nvSpPr>
          <p:spPr bwMode="auto">
            <a:xfrm rot="5400000">
              <a:off x="5427032" y="4281341"/>
              <a:ext cx="61446" cy="61445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62" name="Elipsa 65">
              <a:extLst>
                <a:ext uri="{FF2B5EF4-FFF2-40B4-BE49-F238E27FC236}">
                  <a16:creationId xmlns:a16="http://schemas.microsoft.com/office/drawing/2014/main" id="{D6CDB36D-6F15-4B15-AD4D-0FC0DD2BED51}"/>
                </a:ext>
              </a:extLst>
            </p:cNvPr>
            <p:cNvSpPr/>
            <p:nvPr/>
          </p:nvSpPr>
          <p:spPr bwMode="auto">
            <a:xfrm rot="5400000">
              <a:off x="5427032" y="4390582"/>
              <a:ext cx="61446" cy="61445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63" name="Elipsa 64">
              <a:extLst>
                <a:ext uri="{FF2B5EF4-FFF2-40B4-BE49-F238E27FC236}">
                  <a16:creationId xmlns:a16="http://schemas.microsoft.com/office/drawing/2014/main" id="{17937135-C8F1-459A-A3B7-E10FB265D2B8}"/>
                </a:ext>
              </a:extLst>
            </p:cNvPr>
            <p:cNvSpPr/>
            <p:nvPr/>
          </p:nvSpPr>
          <p:spPr bwMode="auto">
            <a:xfrm rot="5400000">
              <a:off x="6424743" y="4282424"/>
              <a:ext cx="50782" cy="5078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64" name="Elipsa 64">
              <a:extLst>
                <a:ext uri="{FF2B5EF4-FFF2-40B4-BE49-F238E27FC236}">
                  <a16:creationId xmlns:a16="http://schemas.microsoft.com/office/drawing/2014/main" id="{D227948D-CDA2-424A-ACD8-A5B1A318E1BB}"/>
                </a:ext>
              </a:extLst>
            </p:cNvPr>
            <p:cNvSpPr/>
            <p:nvPr/>
          </p:nvSpPr>
          <p:spPr bwMode="auto">
            <a:xfrm rot="5400000">
              <a:off x="5323319" y="4285287"/>
              <a:ext cx="50782" cy="5078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</p:grpSp>
      <p:sp>
        <p:nvSpPr>
          <p:cNvPr id="65" name="pole tekstowe 64">
            <a:extLst>
              <a:ext uri="{FF2B5EF4-FFF2-40B4-BE49-F238E27FC236}">
                <a16:creationId xmlns:a16="http://schemas.microsoft.com/office/drawing/2014/main" id="{8CFCEBC5-6058-48BE-9D64-A393584EF361}"/>
              </a:ext>
            </a:extLst>
          </p:cNvPr>
          <p:cNvSpPr txBox="1"/>
          <p:nvPr/>
        </p:nvSpPr>
        <p:spPr>
          <a:xfrm>
            <a:off x="4406459" y="3058545"/>
            <a:ext cx="401386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0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PKO Bank Polski" panose="020B0604020202020204" pitchFamily="34" charset="0"/>
                <a:ea typeface="+mn-ea"/>
                <a:cs typeface="+mn-cs"/>
              </a:rPr>
              <a:t>Pożyczka leasingowa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2000" b="1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75000"/>
                </a:srgbClr>
              </a:solidFill>
              <a:effectLst/>
              <a:uLnTx/>
              <a:uFillTx/>
              <a:latin typeface="PKO Bank Polski" panose="020B0604020202020204" pitchFamily="34" charset="0"/>
              <a:ea typeface="+mn-ea"/>
              <a:cs typeface="+mn-cs"/>
            </a:endParaRPr>
          </a:p>
        </p:txBody>
      </p:sp>
      <p:grpSp>
        <p:nvGrpSpPr>
          <p:cNvPr id="66" name="Grupa 65">
            <a:extLst>
              <a:ext uri="{FF2B5EF4-FFF2-40B4-BE49-F238E27FC236}">
                <a16:creationId xmlns:a16="http://schemas.microsoft.com/office/drawing/2014/main" id="{7D320133-2765-4ED5-82F3-2C2FC1830E5E}"/>
              </a:ext>
            </a:extLst>
          </p:cNvPr>
          <p:cNvGrpSpPr/>
          <p:nvPr/>
        </p:nvGrpSpPr>
        <p:grpSpPr>
          <a:xfrm rot="16200000">
            <a:off x="3144147" y="4936014"/>
            <a:ext cx="864000" cy="864000"/>
            <a:chOff x="5323319" y="3835168"/>
            <a:chExt cx="1152206" cy="1063484"/>
          </a:xfrm>
          <a:solidFill>
            <a:schemeClr val="accent1">
              <a:lumMod val="75000"/>
            </a:schemeClr>
          </a:solidFill>
        </p:grpSpPr>
        <p:sp>
          <p:nvSpPr>
            <p:cNvPr id="67" name="Elipsa 64">
              <a:extLst>
                <a:ext uri="{FF2B5EF4-FFF2-40B4-BE49-F238E27FC236}">
                  <a16:creationId xmlns:a16="http://schemas.microsoft.com/office/drawing/2014/main" id="{C9A476E4-5819-4021-95DA-998167CEDBB1}"/>
                </a:ext>
              </a:extLst>
            </p:cNvPr>
            <p:cNvSpPr/>
            <p:nvPr/>
          </p:nvSpPr>
          <p:spPr bwMode="auto">
            <a:xfrm rot="5400000">
              <a:off x="6190710" y="4274312"/>
              <a:ext cx="74349" cy="74349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68" name="Elipsa 65">
              <a:extLst>
                <a:ext uri="{FF2B5EF4-FFF2-40B4-BE49-F238E27FC236}">
                  <a16:creationId xmlns:a16="http://schemas.microsoft.com/office/drawing/2014/main" id="{1B065031-848F-4FF5-A8EF-0E279FBDD86F}"/>
                </a:ext>
              </a:extLst>
            </p:cNvPr>
            <p:cNvSpPr/>
            <p:nvPr/>
          </p:nvSpPr>
          <p:spPr bwMode="auto">
            <a:xfrm rot="5400000">
              <a:off x="6190710" y="4383552"/>
              <a:ext cx="74349" cy="74349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69" name="Elipsa 66">
              <a:extLst>
                <a:ext uri="{FF2B5EF4-FFF2-40B4-BE49-F238E27FC236}">
                  <a16:creationId xmlns:a16="http://schemas.microsoft.com/office/drawing/2014/main" id="{73B53403-1736-422C-810C-4F135619E426}"/>
                </a:ext>
              </a:extLst>
            </p:cNvPr>
            <p:cNvSpPr/>
            <p:nvPr/>
          </p:nvSpPr>
          <p:spPr bwMode="auto">
            <a:xfrm rot="5400000">
              <a:off x="6190710" y="4492792"/>
              <a:ext cx="74349" cy="74349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70" name="Elipsa 60">
              <a:extLst>
                <a:ext uri="{FF2B5EF4-FFF2-40B4-BE49-F238E27FC236}">
                  <a16:creationId xmlns:a16="http://schemas.microsoft.com/office/drawing/2014/main" id="{E9EA5E78-2701-4350-A510-912166F2FFB5}"/>
                </a:ext>
              </a:extLst>
            </p:cNvPr>
            <p:cNvSpPr/>
            <p:nvPr/>
          </p:nvSpPr>
          <p:spPr bwMode="auto">
            <a:xfrm rot="5400000">
              <a:off x="6072210" y="3835168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71" name="Elipsa 61">
              <a:extLst>
                <a:ext uri="{FF2B5EF4-FFF2-40B4-BE49-F238E27FC236}">
                  <a16:creationId xmlns:a16="http://schemas.microsoft.com/office/drawing/2014/main" id="{390515EA-A57C-4035-AA99-FD5F18042DB5}"/>
                </a:ext>
              </a:extLst>
            </p:cNvPr>
            <p:cNvSpPr/>
            <p:nvPr/>
          </p:nvSpPr>
          <p:spPr bwMode="auto">
            <a:xfrm rot="5400000">
              <a:off x="6071808" y="3944007"/>
              <a:ext cx="90766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72" name="Elipsa 62">
              <a:extLst>
                <a:ext uri="{FF2B5EF4-FFF2-40B4-BE49-F238E27FC236}">
                  <a16:creationId xmlns:a16="http://schemas.microsoft.com/office/drawing/2014/main" id="{005A2B98-8768-4538-ABB4-10BA6508AFE5}"/>
                </a:ext>
              </a:extLst>
            </p:cNvPr>
            <p:cNvSpPr/>
            <p:nvPr/>
          </p:nvSpPr>
          <p:spPr bwMode="auto">
            <a:xfrm rot="5400000">
              <a:off x="6071808" y="4053247"/>
              <a:ext cx="90766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73" name="Elipsa 63">
              <a:extLst>
                <a:ext uri="{FF2B5EF4-FFF2-40B4-BE49-F238E27FC236}">
                  <a16:creationId xmlns:a16="http://schemas.microsoft.com/office/drawing/2014/main" id="{7544B437-B807-49E6-AB93-ED3314A4B376}"/>
                </a:ext>
              </a:extLst>
            </p:cNvPr>
            <p:cNvSpPr/>
            <p:nvPr/>
          </p:nvSpPr>
          <p:spPr bwMode="auto">
            <a:xfrm rot="5400000">
              <a:off x="6072210" y="4162085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74" name="Elipsa 64">
              <a:extLst>
                <a:ext uri="{FF2B5EF4-FFF2-40B4-BE49-F238E27FC236}">
                  <a16:creationId xmlns:a16="http://schemas.microsoft.com/office/drawing/2014/main" id="{69B83FA3-ACFD-4CD8-9567-7AE663858566}"/>
                </a:ext>
              </a:extLst>
            </p:cNvPr>
            <p:cNvSpPr/>
            <p:nvPr/>
          </p:nvSpPr>
          <p:spPr bwMode="auto">
            <a:xfrm rot="5400000">
              <a:off x="6072210" y="4266506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75" name="Elipsa 65">
              <a:extLst>
                <a:ext uri="{FF2B5EF4-FFF2-40B4-BE49-F238E27FC236}">
                  <a16:creationId xmlns:a16="http://schemas.microsoft.com/office/drawing/2014/main" id="{20100B5A-007B-4218-974D-4048F3AE6023}"/>
                </a:ext>
              </a:extLst>
            </p:cNvPr>
            <p:cNvSpPr/>
            <p:nvPr/>
          </p:nvSpPr>
          <p:spPr bwMode="auto">
            <a:xfrm rot="5400000">
              <a:off x="6072210" y="4375746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76" name="Elipsa 66">
              <a:extLst>
                <a:ext uri="{FF2B5EF4-FFF2-40B4-BE49-F238E27FC236}">
                  <a16:creationId xmlns:a16="http://schemas.microsoft.com/office/drawing/2014/main" id="{6595E734-221D-4913-A488-8B648C1EEDDB}"/>
                </a:ext>
              </a:extLst>
            </p:cNvPr>
            <p:cNvSpPr/>
            <p:nvPr/>
          </p:nvSpPr>
          <p:spPr bwMode="auto">
            <a:xfrm rot="5400000">
              <a:off x="6072210" y="4484986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77" name="Elipsa 67">
              <a:extLst>
                <a:ext uri="{FF2B5EF4-FFF2-40B4-BE49-F238E27FC236}">
                  <a16:creationId xmlns:a16="http://schemas.microsoft.com/office/drawing/2014/main" id="{4DEC39CD-176C-49A5-867E-1F9596DCF4C8}"/>
                </a:ext>
              </a:extLst>
            </p:cNvPr>
            <p:cNvSpPr/>
            <p:nvPr/>
          </p:nvSpPr>
          <p:spPr bwMode="auto">
            <a:xfrm rot="5400000">
              <a:off x="6072210" y="4590210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78" name="Elipsa 60">
              <a:extLst>
                <a:ext uri="{FF2B5EF4-FFF2-40B4-BE49-F238E27FC236}">
                  <a16:creationId xmlns:a16="http://schemas.microsoft.com/office/drawing/2014/main" id="{986B619E-D7B2-4DB5-BB78-4848CDD545A5}"/>
                </a:ext>
              </a:extLst>
            </p:cNvPr>
            <p:cNvSpPr/>
            <p:nvPr/>
          </p:nvSpPr>
          <p:spPr bwMode="auto">
            <a:xfrm rot="5400000">
              <a:off x="5963165" y="3835168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79" name="Elipsa 61">
              <a:extLst>
                <a:ext uri="{FF2B5EF4-FFF2-40B4-BE49-F238E27FC236}">
                  <a16:creationId xmlns:a16="http://schemas.microsoft.com/office/drawing/2014/main" id="{CE933AAB-982F-4AB4-8B91-DEEF8F468C0D}"/>
                </a:ext>
              </a:extLst>
            </p:cNvPr>
            <p:cNvSpPr/>
            <p:nvPr/>
          </p:nvSpPr>
          <p:spPr bwMode="auto">
            <a:xfrm rot="5400000">
              <a:off x="5962763" y="3944007"/>
              <a:ext cx="90766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80" name="Elipsa 62">
              <a:extLst>
                <a:ext uri="{FF2B5EF4-FFF2-40B4-BE49-F238E27FC236}">
                  <a16:creationId xmlns:a16="http://schemas.microsoft.com/office/drawing/2014/main" id="{E32847E1-C0FE-4BFA-82C7-B847E752A010}"/>
                </a:ext>
              </a:extLst>
            </p:cNvPr>
            <p:cNvSpPr/>
            <p:nvPr/>
          </p:nvSpPr>
          <p:spPr bwMode="auto">
            <a:xfrm rot="5400000">
              <a:off x="5962763" y="4053247"/>
              <a:ext cx="90766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81" name="Elipsa 63">
              <a:extLst>
                <a:ext uri="{FF2B5EF4-FFF2-40B4-BE49-F238E27FC236}">
                  <a16:creationId xmlns:a16="http://schemas.microsoft.com/office/drawing/2014/main" id="{93EC4CFB-A56C-42EC-833C-64EB970CA99A}"/>
                </a:ext>
              </a:extLst>
            </p:cNvPr>
            <p:cNvSpPr/>
            <p:nvPr/>
          </p:nvSpPr>
          <p:spPr bwMode="auto">
            <a:xfrm rot="5400000">
              <a:off x="5963165" y="4162085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82" name="Elipsa 64">
              <a:extLst>
                <a:ext uri="{FF2B5EF4-FFF2-40B4-BE49-F238E27FC236}">
                  <a16:creationId xmlns:a16="http://schemas.microsoft.com/office/drawing/2014/main" id="{4F2D1282-8396-4812-8F61-F45678777344}"/>
                </a:ext>
              </a:extLst>
            </p:cNvPr>
            <p:cNvSpPr/>
            <p:nvPr/>
          </p:nvSpPr>
          <p:spPr bwMode="auto">
            <a:xfrm rot="5400000">
              <a:off x="5963165" y="4266506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83" name="Elipsa 65">
              <a:extLst>
                <a:ext uri="{FF2B5EF4-FFF2-40B4-BE49-F238E27FC236}">
                  <a16:creationId xmlns:a16="http://schemas.microsoft.com/office/drawing/2014/main" id="{FBD07DBB-F619-4C18-8189-36655D681F8C}"/>
                </a:ext>
              </a:extLst>
            </p:cNvPr>
            <p:cNvSpPr/>
            <p:nvPr/>
          </p:nvSpPr>
          <p:spPr bwMode="auto">
            <a:xfrm rot="5400000">
              <a:off x="5963165" y="4375746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84" name="Elipsa 66">
              <a:extLst>
                <a:ext uri="{FF2B5EF4-FFF2-40B4-BE49-F238E27FC236}">
                  <a16:creationId xmlns:a16="http://schemas.microsoft.com/office/drawing/2014/main" id="{4805EBB4-19CD-4F18-BEDC-CCC38262CACD}"/>
                </a:ext>
              </a:extLst>
            </p:cNvPr>
            <p:cNvSpPr/>
            <p:nvPr/>
          </p:nvSpPr>
          <p:spPr bwMode="auto">
            <a:xfrm rot="5400000">
              <a:off x="5963165" y="4484986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85" name="Elipsa 67">
              <a:extLst>
                <a:ext uri="{FF2B5EF4-FFF2-40B4-BE49-F238E27FC236}">
                  <a16:creationId xmlns:a16="http://schemas.microsoft.com/office/drawing/2014/main" id="{E3A9F45B-51E6-4B5C-8824-7EED1500208E}"/>
                </a:ext>
              </a:extLst>
            </p:cNvPr>
            <p:cNvSpPr/>
            <p:nvPr/>
          </p:nvSpPr>
          <p:spPr bwMode="auto">
            <a:xfrm rot="5400000">
              <a:off x="5963165" y="4590210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86" name="Elipsa 68">
              <a:extLst>
                <a:ext uri="{FF2B5EF4-FFF2-40B4-BE49-F238E27FC236}">
                  <a16:creationId xmlns:a16="http://schemas.microsoft.com/office/drawing/2014/main" id="{DAB42D53-B1D3-4E52-9E33-F279E9CC0803}"/>
                </a:ext>
              </a:extLst>
            </p:cNvPr>
            <p:cNvSpPr/>
            <p:nvPr/>
          </p:nvSpPr>
          <p:spPr bwMode="auto">
            <a:xfrm rot="5400000">
              <a:off x="5963165" y="4699450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87" name="Elipsa 60">
              <a:extLst>
                <a:ext uri="{FF2B5EF4-FFF2-40B4-BE49-F238E27FC236}">
                  <a16:creationId xmlns:a16="http://schemas.microsoft.com/office/drawing/2014/main" id="{67F0E045-4451-47E4-89D5-7A786CC8A4AC}"/>
                </a:ext>
              </a:extLst>
            </p:cNvPr>
            <p:cNvSpPr/>
            <p:nvPr/>
          </p:nvSpPr>
          <p:spPr bwMode="auto">
            <a:xfrm rot="5400000">
              <a:off x="5852471" y="3835168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88" name="Elipsa 61">
              <a:extLst>
                <a:ext uri="{FF2B5EF4-FFF2-40B4-BE49-F238E27FC236}">
                  <a16:creationId xmlns:a16="http://schemas.microsoft.com/office/drawing/2014/main" id="{B1114B35-A58D-49E4-ADEF-3666584CF495}"/>
                </a:ext>
              </a:extLst>
            </p:cNvPr>
            <p:cNvSpPr/>
            <p:nvPr/>
          </p:nvSpPr>
          <p:spPr bwMode="auto">
            <a:xfrm rot="5400000">
              <a:off x="5852069" y="3944007"/>
              <a:ext cx="90766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89" name="Elipsa 62">
              <a:extLst>
                <a:ext uri="{FF2B5EF4-FFF2-40B4-BE49-F238E27FC236}">
                  <a16:creationId xmlns:a16="http://schemas.microsoft.com/office/drawing/2014/main" id="{B7A687B5-7F80-43E4-9338-594490AF1052}"/>
                </a:ext>
              </a:extLst>
            </p:cNvPr>
            <p:cNvSpPr/>
            <p:nvPr/>
          </p:nvSpPr>
          <p:spPr bwMode="auto">
            <a:xfrm rot="5400000">
              <a:off x="5852069" y="4053247"/>
              <a:ext cx="90766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90" name="Elipsa 63">
              <a:extLst>
                <a:ext uri="{FF2B5EF4-FFF2-40B4-BE49-F238E27FC236}">
                  <a16:creationId xmlns:a16="http://schemas.microsoft.com/office/drawing/2014/main" id="{E039DEEC-464D-471A-BEE1-61A26D8F9022}"/>
                </a:ext>
              </a:extLst>
            </p:cNvPr>
            <p:cNvSpPr/>
            <p:nvPr/>
          </p:nvSpPr>
          <p:spPr bwMode="auto">
            <a:xfrm rot="5400000">
              <a:off x="5852471" y="4162085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91" name="Elipsa 64">
              <a:extLst>
                <a:ext uri="{FF2B5EF4-FFF2-40B4-BE49-F238E27FC236}">
                  <a16:creationId xmlns:a16="http://schemas.microsoft.com/office/drawing/2014/main" id="{0F35B18F-E718-42D9-B90F-21C696AD2E77}"/>
                </a:ext>
              </a:extLst>
            </p:cNvPr>
            <p:cNvSpPr/>
            <p:nvPr/>
          </p:nvSpPr>
          <p:spPr bwMode="auto">
            <a:xfrm rot="5400000">
              <a:off x="5852471" y="4266505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92" name="Elipsa 65">
              <a:extLst>
                <a:ext uri="{FF2B5EF4-FFF2-40B4-BE49-F238E27FC236}">
                  <a16:creationId xmlns:a16="http://schemas.microsoft.com/office/drawing/2014/main" id="{08EECC41-B1EC-44AF-8EB1-CA23394F36A2}"/>
                </a:ext>
              </a:extLst>
            </p:cNvPr>
            <p:cNvSpPr/>
            <p:nvPr/>
          </p:nvSpPr>
          <p:spPr bwMode="auto">
            <a:xfrm rot="5400000">
              <a:off x="5852471" y="4375746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93" name="Elipsa 66">
              <a:extLst>
                <a:ext uri="{FF2B5EF4-FFF2-40B4-BE49-F238E27FC236}">
                  <a16:creationId xmlns:a16="http://schemas.microsoft.com/office/drawing/2014/main" id="{60EB638F-D2C6-48C6-BFDF-35E949E21842}"/>
                </a:ext>
              </a:extLst>
            </p:cNvPr>
            <p:cNvSpPr/>
            <p:nvPr/>
          </p:nvSpPr>
          <p:spPr bwMode="auto">
            <a:xfrm rot="5400000">
              <a:off x="5852471" y="4484986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94" name="Elipsa 67">
              <a:extLst>
                <a:ext uri="{FF2B5EF4-FFF2-40B4-BE49-F238E27FC236}">
                  <a16:creationId xmlns:a16="http://schemas.microsoft.com/office/drawing/2014/main" id="{2C5DD301-48E5-4C1A-87A1-2D7AA331362B}"/>
                </a:ext>
              </a:extLst>
            </p:cNvPr>
            <p:cNvSpPr/>
            <p:nvPr/>
          </p:nvSpPr>
          <p:spPr bwMode="auto">
            <a:xfrm rot="5400000">
              <a:off x="5852471" y="4590210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95" name="Elipsa 68">
              <a:extLst>
                <a:ext uri="{FF2B5EF4-FFF2-40B4-BE49-F238E27FC236}">
                  <a16:creationId xmlns:a16="http://schemas.microsoft.com/office/drawing/2014/main" id="{7FF3FDA0-19FB-4254-A87A-57232C766C24}"/>
                </a:ext>
              </a:extLst>
            </p:cNvPr>
            <p:cNvSpPr/>
            <p:nvPr/>
          </p:nvSpPr>
          <p:spPr bwMode="auto">
            <a:xfrm rot="5400000">
              <a:off x="5852471" y="4699450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96" name="Elipsa 69">
              <a:extLst>
                <a:ext uri="{FF2B5EF4-FFF2-40B4-BE49-F238E27FC236}">
                  <a16:creationId xmlns:a16="http://schemas.microsoft.com/office/drawing/2014/main" id="{8FDADD87-661D-477F-A924-EEEEB9AC9BB7}"/>
                </a:ext>
              </a:extLst>
            </p:cNvPr>
            <p:cNvSpPr/>
            <p:nvPr/>
          </p:nvSpPr>
          <p:spPr bwMode="auto">
            <a:xfrm rot="5400000">
              <a:off x="5852471" y="4808690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97" name="Elipsa 60">
              <a:extLst>
                <a:ext uri="{FF2B5EF4-FFF2-40B4-BE49-F238E27FC236}">
                  <a16:creationId xmlns:a16="http://schemas.microsoft.com/office/drawing/2014/main" id="{8DD5E02F-5EBD-4FE7-9DAD-0EDBB410C50E}"/>
                </a:ext>
              </a:extLst>
            </p:cNvPr>
            <p:cNvSpPr/>
            <p:nvPr/>
          </p:nvSpPr>
          <p:spPr bwMode="auto">
            <a:xfrm rot="5400000">
              <a:off x="5742997" y="3835168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98" name="Elipsa 61">
              <a:extLst>
                <a:ext uri="{FF2B5EF4-FFF2-40B4-BE49-F238E27FC236}">
                  <a16:creationId xmlns:a16="http://schemas.microsoft.com/office/drawing/2014/main" id="{0281291B-030A-4522-8A49-3F37BCD57C45}"/>
                </a:ext>
              </a:extLst>
            </p:cNvPr>
            <p:cNvSpPr/>
            <p:nvPr/>
          </p:nvSpPr>
          <p:spPr bwMode="auto">
            <a:xfrm rot="5400000">
              <a:off x="5742595" y="3944007"/>
              <a:ext cx="90766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99" name="Elipsa 62">
              <a:extLst>
                <a:ext uri="{FF2B5EF4-FFF2-40B4-BE49-F238E27FC236}">
                  <a16:creationId xmlns:a16="http://schemas.microsoft.com/office/drawing/2014/main" id="{B58FFCCE-05CD-4922-B1D6-E8E70BC3742D}"/>
                </a:ext>
              </a:extLst>
            </p:cNvPr>
            <p:cNvSpPr/>
            <p:nvPr/>
          </p:nvSpPr>
          <p:spPr bwMode="auto">
            <a:xfrm rot="5400000">
              <a:off x="5742595" y="4053247"/>
              <a:ext cx="90766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00" name="Elipsa 63">
              <a:extLst>
                <a:ext uri="{FF2B5EF4-FFF2-40B4-BE49-F238E27FC236}">
                  <a16:creationId xmlns:a16="http://schemas.microsoft.com/office/drawing/2014/main" id="{4DC3BA94-5175-4DCF-A7C6-DDA5A5431A0C}"/>
                </a:ext>
              </a:extLst>
            </p:cNvPr>
            <p:cNvSpPr/>
            <p:nvPr/>
          </p:nvSpPr>
          <p:spPr bwMode="auto">
            <a:xfrm rot="5400000">
              <a:off x="5742997" y="4162085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01" name="Elipsa 64">
              <a:extLst>
                <a:ext uri="{FF2B5EF4-FFF2-40B4-BE49-F238E27FC236}">
                  <a16:creationId xmlns:a16="http://schemas.microsoft.com/office/drawing/2014/main" id="{09470764-B768-48B7-AC94-0793510506D3}"/>
                </a:ext>
              </a:extLst>
            </p:cNvPr>
            <p:cNvSpPr/>
            <p:nvPr/>
          </p:nvSpPr>
          <p:spPr bwMode="auto">
            <a:xfrm rot="5400000">
              <a:off x="5742997" y="4266506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02" name="Elipsa 65">
              <a:extLst>
                <a:ext uri="{FF2B5EF4-FFF2-40B4-BE49-F238E27FC236}">
                  <a16:creationId xmlns:a16="http://schemas.microsoft.com/office/drawing/2014/main" id="{043D3AA3-3B00-4C05-9267-A11501C977EA}"/>
                </a:ext>
              </a:extLst>
            </p:cNvPr>
            <p:cNvSpPr/>
            <p:nvPr/>
          </p:nvSpPr>
          <p:spPr bwMode="auto">
            <a:xfrm rot="5400000">
              <a:off x="5742997" y="4375746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03" name="Elipsa 66">
              <a:extLst>
                <a:ext uri="{FF2B5EF4-FFF2-40B4-BE49-F238E27FC236}">
                  <a16:creationId xmlns:a16="http://schemas.microsoft.com/office/drawing/2014/main" id="{F22FE30A-9AC7-4A96-A8BA-C8FAE11338F6}"/>
                </a:ext>
              </a:extLst>
            </p:cNvPr>
            <p:cNvSpPr/>
            <p:nvPr/>
          </p:nvSpPr>
          <p:spPr bwMode="auto">
            <a:xfrm rot="5400000">
              <a:off x="5742997" y="4484986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04" name="Elipsa 67">
              <a:extLst>
                <a:ext uri="{FF2B5EF4-FFF2-40B4-BE49-F238E27FC236}">
                  <a16:creationId xmlns:a16="http://schemas.microsoft.com/office/drawing/2014/main" id="{8264D13F-7E19-4401-9B67-9AD5B16FF23C}"/>
                </a:ext>
              </a:extLst>
            </p:cNvPr>
            <p:cNvSpPr/>
            <p:nvPr/>
          </p:nvSpPr>
          <p:spPr bwMode="auto">
            <a:xfrm rot="5400000">
              <a:off x="5742997" y="4590210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05" name="Elipsa 68">
              <a:extLst>
                <a:ext uri="{FF2B5EF4-FFF2-40B4-BE49-F238E27FC236}">
                  <a16:creationId xmlns:a16="http://schemas.microsoft.com/office/drawing/2014/main" id="{954E3F20-C4C5-4B9E-9121-8EEF10D4C9D8}"/>
                </a:ext>
              </a:extLst>
            </p:cNvPr>
            <p:cNvSpPr/>
            <p:nvPr/>
          </p:nvSpPr>
          <p:spPr bwMode="auto">
            <a:xfrm rot="5400000">
              <a:off x="5742997" y="4699450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06" name="Elipsa 60">
              <a:extLst>
                <a:ext uri="{FF2B5EF4-FFF2-40B4-BE49-F238E27FC236}">
                  <a16:creationId xmlns:a16="http://schemas.microsoft.com/office/drawing/2014/main" id="{467ABBED-A355-420D-B9E1-BC4B9E714461}"/>
                </a:ext>
              </a:extLst>
            </p:cNvPr>
            <p:cNvSpPr/>
            <p:nvPr/>
          </p:nvSpPr>
          <p:spPr bwMode="auto">
            <a:xfrm rot="5400000">
              <a:off x="5632304" y="3835168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07" name="Elipsa 61">
              <a:extLst>
                <a:ext uri="{FF2B5EF4-FFF2-40B4-BE49-F238E27FC236}">
                  <a16:creationId xmlns:a16="http://schemas.microsoft.com/office/drawing/2014/main" id="{A868514F-A5B1-4731-815E-7200E845D2E9}"/>
                </a:ext>
              </a:extLst>
            </p:cNvPr>
            <p:cNvSpPr/>
            <p:nvPr/>
          </p:nvSpPr>
          <p:spPr bwMode="auto">
            <a:xfrm rot="5400000">
              <a:off x="5631902" y="3944007"/>
              <a:ext cx="90766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08" name="Elipsa 62">
              <a:extLst>
                <a:ext uri="{FF2B5EF4-FFF2-40B4-BE49-F238E27FC236}">
                  <a16:creationId xmlns:a16="http://schemas.microsoft.com/office/drawing/2014/main" id="{A782310F-4758-4AFD-A667-B9FE574EBEFE}"/>
                </a:ext>
              </a:extLst>
            </p:cNvPr>
            <p:cNvSpPr/>
            <p:nvPr/>
          </p:nvSpPr>
          <p:spPr bwMode="auto">
            <a:xfrm rot="5400000">
              <a:off x="5631902" y="4053247"/>
              <a:ext cx="90766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09" name="Elipsa 63">
              <a:extLst>
                <a:ext uri="{FF2B5EF4-FFF2-40B4-BE49-F238E27FC236}">
                  <a16:creationId xmlns:a16="http://schemas.microsoft.com/office/drawing/2014/main" id="{884C0D22-40E1-4976-9F86-9F3EA0BFB07D}"/>
                </a:ext>
              </a:extLst>
            </p:cNvPr>
            <p:cNvSpPr/>
            <p:nvPr/>
          </p:nvSpPr>
          <p:spPr bwMode="auto">
            <a:xfrm rot="5400000">
              <a:off x="5632304" y="4162085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10" name="Elipsa 64">
              <a:extLst>
                <a:ext uri="{FF2B5EF4-FFF2-40B4-BE49-F238E27FC236}">
                  <a16:creationId xmlns:a16="http://schemas.microsoft.com/office/drawing/2014/main" id="{32FE1954-ACEB-43FA-BFA4-C52F9C3867CF}"/>
                </a:ext>
              </a:extLst>
            </p:cNvPr>
            <p:cNvSpPr/>
            <p:nvPr/>
          </p:nvSpPr>
          <p:spPr bwMode="auto">
            <a:xfrm rot="5400000">
              <a:off x="5632304" y="4266506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11" name="Elipsa 65">
              <a:extLst>
                <a:ext uri="{FF2B5EF4-FFF2-40B4-BE49-F238E27FC236}">
                  <a16:creationId xmlns:a16="http://schemas.microsoft.com/office/drawing/2014/main" id="{8CAD8990-E2EC-4EA2-B71A-7239DE49286A}"/>
                </a:ext>
              </a:extLst>
            </p:cNvPr>
            <p:cNvSpPr/>
            <p:nvPr/>
          </p:nvSpPr>
          <p:spPr bwMode="auto">
            <a:xfrm rot="5400000">
              <a:off x="5632304" y="4375746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12" name="Elipsa 66">
              <a:extLst>
                <a:ext uri="{FF2B5EF4-FFF2-40B4-BE49-F238E27FC236}">
                  <a16:creationId xmlns:a16="http://schemas.microsoft.com/office/drawing/2014/main" id="{90BCD291-A30B-495B-83DF-79C98F0A434D}"/>
                </a:ext>
              </a:extLst>
            </p:cNvPr>
            <p:cNvSpPr/>
            <p:nvPr/>
          </p:nvSpPr>
          <p:spPr bwMode="auto">
            <a:xfrm rot="5400000">
              <a:off x="5632304" y="4484986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13" name="Elipsa 67">
              <a:extLst>
                <a:ext uri="{FF2B5EF4-FFF2-40B4-BE49-F238E27FC236}">
                  <a16:creationId xmlns:a16="http://schemas.microsoft.com/office/drawing/2014/main" id="{F274D200-1849-4BB5-A913-0FC003EB5AA6}"/>
                </a:ext>
              </a:extLst>
            </p:cNvPr>
            <p:cNvSpPr/>
            <p:nvPr/>
          </p:nvSpPr>
          <p:spPr bwMode="auto">
            <a:xfrm rot="5400000">
              <a:off x="5632304" y="4590210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14" name="Elipsa 64">
              <a:extLst>
                <a:ext uri="{FF2B5EF4-FFF2-40B4-BE49-F238E27FC236}">
                  <a16:creationId xmlns:a16="http://schemas.microsoft.com/office/drawing/2014/main" id="{3DDB3F46-F83B-4642-B3D5-1ABCDD98DEE6}"/>
                </a:ext>
              </a:extLst>
            </p:cNvPr>
            <p:cNvSpPr/>
            <p:nvPr/>
          </p:nvSpPr>
          <p:spPr bwMode="auto">
            <a:xfrm rot="5400000">
              <a:off x="5531064" y="4274312"/>
              <a:ext cx="74349" cy="74349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15" name="Elipsa 65">
              <a:extLst>
                <a:ext uri="{FF2B5EF4-FFF2-40B4-BE49-F238E27FC236}">
                  <a16:creationId xmlns:a16="http://schemas.microsoft.com/office/drawing/2014/main" id="{36D5432B-A36C-4AFA-B077-67878CD7DFB7}"/>
                </a:ext>
              </a:extLst>
            </p:cNvPr>
            <p:cNvSpPr/>
            <p:nvPr/>
          </p:nvSpPr>
          <p:spPr bwMode="auto">
            <a:xfrm rot="5400000">
              <a:off x="5531064" y="4383552"/>
              <a:ext cx="74349" cy="74349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16" name="Elipsa 66">
              <a:extLst>
                <a:ext uri="{FF2B5EF4-FFF2-40B4-BE49-F238E27FC236}">
                  <a16:creationId xmlns:a16="http://schemas.microsoft.com/office/drawing/2014/main" id="{0E342493-24F9-4B65-AED8-E635FEC9F76C}"/>
                </a:ext>
              </a:extLst>
            </p:cNvPr>
            <p:cNvSpPr/>
            <p:nvPr/>
          </p:nvSpPr>
          <p:spPr bwMode="auto">
            <a:xfrm rot="5400000">
              <a:off x="5531064" y="4492792"/>
              <a:ext cx="74349" cy="74349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17" name="Elipsa 64">
              <a:extLst>
                <a:ext uri="{FF2B5EF4-FFF2-40B4-BE49-F238E27FC236}">
                  <a16:creationId xmlns:a16="http://schemas.microsoft.com/office/drawing/2014/main" id="{FF8A7427-C435-4B5D-BE57-04F4FE9F8E18}"/>
                </a:ext>
              </a:extLst>
            </p:cNvPr>
            <p:cNvSpPr/>
            <p:nvPr/>
          </p:nvSpPr>
          <p:spPr bwMode="auto">
            <a:xfrm rot="5400000">
              <a:off x="6307205" y="4277092"/>
              <a:ext cx="61446" cy="61445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18" name="Elipsa 65">
              <a:extLst>
                <a:ext uri="{FF2B5EF4-FFF2-40B4-BE49-F238E27FC236}">
                  <a16:creationId xmlns:a16="http://schemas.microsoft.com/office/drawing/2014/main" id="{EB2C433A-B9DD-4431-B14A-BA84DE14616C}"/>
                </a:ext>
              </a:extLst>
            </p:cNvPr>
            <p:cNvSpPr/>
            <p:nvPr/>
          </p:nvSpPr>
          <p:spPr bwMode="auto">
            <a:xfrm rot="5400000">
              <a:off x="6307205" y="4386333"/>
              <a:ext cx="61446" cy="61445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19" name="Elipsa 64">
              <a:extLst>
                <a:ext uri="{FF2B5EF4-FFF2-40B4-BE49-F238E27FC236}">
                  <a16:creationId xmlns:a16="http://schemas.microsoft.com/office/drawing/2014/main" id="{F9A9BBF8-0290-4EAE-BEEF-926642E9952D}"/>
                </a:ext>
              </a:extLst>
            </p:cNvPr>
            <p:cNvSpPr/>
            <p:nvPr/>
          </p:nvSpPr>
          <p:spPr bwMode="auto">
            <a:xfrm rot="5400000">
              <a:off x="5427032" y="4281341"/>
              <a:ext cx="61446" cy="61445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20" name="Elipsa 65">
              <a:extLst>
                <a:ext uri="{FF2B5EF4-FFF2-40B4-BE49-F238E27FC236}">
                  <a16:creationId xmlns:a16="http://schemas.microsoft.com/office/drawing/2014/main" id="{6AA172DB-C7A5-4E70-ADE7-4EB2EA9D8751}"/>
                </a:ext>
              </a:extLst>
            </p:cNvPr>
            <p:cNvSpPr/>
            <p:nvPr/>
          </p:nvSpPr>
          <p:spPr bwMode="auto">
            <a:xfrm rot="5400000">
              <a:off x="5427032" y="4390582"/>
              <a:ext cx="61446" cy="61445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21" name="Elipsa 64">
              <a:extLst>
                <a:ext uri="{FF2B5EF4-FFF2-40B4-BE49-F238E27FC236}">
                  <a16:creationId xmlns:a16="http://schemas.microsoft.com/office/drawing/2014/main" id="{3C49F4D7-DD71-4B96-B038-D49B449E583B}"/>
                </a:ext>
              </a:extLst>
            </p:cNvPr>
            <p:cNvSpPr/>
            <p:nvPr/>
          </p:nvSpPr>
          <p:spPr bwMode="auto">
            <a:xfrm rot="5400000">
              <a:off x="6424743" y="4282424"/>
              <a:ext cx="50782" cy="5078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22" name="Elipsa 64">
              <a:extLst>
                <a:ext uri="{FF2B5EF4-FFF2-40B4-BE49-F238E27FC236}">
                  <a16:creationId xmlns:a16="http://schemas.microsoft.com/office/drawing/2014/main" id="{05A82163-5092-4B0E-A946-110680EFC445}"/>
                </a:ext>
              </a:extLst>
            </p:cNvPr>
            <p:cNvSpPr/>
            <p:nvPr/>
          </p:nvSpPr>
          <p:spPr bwMode="auto">
            <a:xfrm rot="5400000">
              <a:off x="5323319" y="4285287"/>
              <a:ext cx="50782" cy="5078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</p:grpSp>
      <p:sp>
        <p:nvSpPr>
          <p:cNvPr id="123" name="pole tekstowe 122">
            <a:extLst>
              <a:ext uri="{FF2B5EF4-FFF2-40B4-BE49-F238E27FC236}">
                <a16:creationId xmlns:a16="http://schemas.microsoft.com/office/drawing/2014/main" id="{448E11BA-3B4F-465C-BBBD-0F5B0A3986A1}"/>
              </a:ext>
            </a:extLst>
          </p:cNvPr>
          <p:cNvSpPr txBox="1"/>
          <p:nvPr/>
        </p:nvSpPr>
        <p:spPr>
          <a:xfrm>
            <a:off x="4446201" y="1953063"/>
            <a:ext cx="401386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0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PKO Bank Polski" panose="020B0604020202020204" pitchFamily="34" charset="0"/>
                <a:ea typeface="+mn-ea"/>
                <a:cs typeface="+mn-cs"/>
              </a:rPr>
              <a:t>Leasing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PKO Bank Polski" panose="020B0604020202020204" pitchFamily="34" charset="0"/>
                <a:ea typeface="+mn-ea"/>
                <a:cs typeface="+mn-cs"/>
              </a:rPr>
              <a:t>operacyjny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PKO Bank Polski" panose="020B0604020202020204" pitchFamily="34" charset="0"/>
                <a:ea typeface="+mn-ea"/>
                <a:cs typeface="+mn-cs"/>
              </a:rPr>
              <a:t>finansowy</a:t>
            </a:r>
          </a:p>
        </p:txBody>
      </p:sp>
      <p:grpSp>
        <p:nvGrpSpPr>
          <p:cNvPr id="124" name="Grupa 123">
            <a:extLst>
              <a:ext uri="{FF2B5EF4-FFF2-40B4-BE49-F238E27FC236}">
                <a16:creationId xmlns:a16="http://schemas.microsoft.com/office/drawing/2014/main" id="{BC5BF10D-00BF-41DB-B5D4-CAD5A8933AAA}"/>
              </a:ext>
            </a:extLst>
          </p:cNvPr>
          <p:cNvGrpSpPr/>
          <p:nvPr/>
        </p:nvGrpSpPr>
        <p:grpSpPr>
          <a:xfrm rot="16200000">
            <a:off x="3129575" y="2911084"/>
            <a:ext cx="864000" cy="864000"/>
            <a:chOff x="5323319" y="3835168"/>
            <a:chExt cx="1152206" cy="1063484"/>
          </a:xfrm>
          <a:solidFill>
            <a:schemeClr val="accent1">
              <a:lumMod val="75000"/>
            </a:schemeClr>
          </a:solidFill>
        </p:grpSpPr>
        <p:sp>
          <p:nvSpPr>
            <p:cNvPr id="125" name="Elipsa 64">
              <a:extLst>
                <a:ext uri="{FF2B5EF4-FFF2-40B4-BE49-F238E27FC236}">
                  <a16:creationId xmlns:a16="http://schemas.microsoft.com/office/drawing/2014/main" id="{387F7A4A-9E70-4DAE-BBCB-4A93E4C7ACA9}"/>
                </a:ext>
              </a:extLst>
            </p:cNvPr>
            <p:cNvSpPr/>
            <p:nvPr/>
          </p:nvSpPr>
          <p:spPr bwMode="auto">
            <a:xfrm rot="5400000">
              <a:off x="6190710" y="4274312"/>
              <a:ext cx="74349" cy="74349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26" name="Elipsa 65">
              <a:extLst>
                <a:ext uri="{FF2B5EF4-FFF2-40B4-BE49-F238E27FC236}">
                  <a16:creationId xmlns:a16="http://schemas.microsoft.com/office/drawing/2014/main" id="{679D5750-7634-4F63-B323-ACE3E19872B1}"/>
                </a:ext>
              </a:extLst>
            </p:cNvPr>
            <p:cNvSpPr/>
            <p:nvPr/>
          </p:nvSpPr>
          <p:spPr bwMode="auto">
            <a:xfrm rot="5400000">
              <a:off x="6190710" y="4383552"/>
              <a:ext cx="74349" cy="74349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27" name="Elipsa 66">
              <a:extLst>
                <a:ext uri="{FF2B5EF4-FFF2-40B4-BE49-F238E27FC236}">
                  <a16:creationId xmlns:a16="http://schemas.microsoft.com/office/drawing/2014/main" id="{F710841A-6DB7-40D1-9183-3FDBAD7FD824}"/>
                </a:ext>
              </a:extLst>
            </p:cNvPr>
            <p:cNvSpPr/>
            <p:nvPr/>
          </p:nvSpPr>
          <p:spPr bwMode="auto">
            <a:xfrm rot="5400000">
              <a:off x="6190710" y="4492792"/>
              <a:ext cx="74349" cy="74349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28" name="Elipsa 60">
              <a:extLst>
                <a:ext uri="{FF2B5EF4-FFF2-40B4-BE49-F238E27FC236}">
                  <a16:creationId xmlns:a16="http://schemas.microsoft.com/office/drawing/2014/main" id="{2C6B6BB8-B065-4A77-8B2C-BD6AD7E39240}"/>
                </a:ext>
              </a:extLst>
            </p:cNvPr>
            <p:cNvSpPr/>
            <p:nvPr/>
          </p:nvSpPr>
          <p:spPr bwMode="auto">
            <a:xfrm rot="5400000">
              <a:off x="6072210" y="3835168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29" name="Elipsa 61">
              <a:extLst>
                <a:ext uri="{FF2B5EF4-FFF2-40B4-BE49-F238E27FC236}">
                  <a16:creationId xmlns:a16="http://schemas.microsoft.com/office/drawing/2014/main" id="{08B7FF8B-D178-4CB5-8985-0D37B8269B4F}"/>
                </a:ext>
              </a:extLst>
            </p:cNvPr>
            <p:cNvSpPr/>
            <p:nvPr/>
          </p:nvSpPr>
          <p:spPr bwMode="auto">
            <a:xfrm rot="5400000">
              <a:off x="6071808" y="3944007"/>
              <a:ext cx="90766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30" name="Elipsa 62">
              <a:extLst>
                <a:ext uri="{FF2B5EF4-FFF2-40B4-BE49-F238E27FC236}">
                  <a16:creationId xmlns:a16="http://schemas.microsoft.com/office/drawing/2014/main" id="{B501FF07-0F99-4C72-84EF-D17CBE55E334}"/>
                </a:ext>
              </a:extLst>
            </p:cNvPr>
            <p:cNvSpPr/>
            <p:nvPr/>
          </p:nvSpPr>
          <p:spPr bwMode="auto">
            <a:xfrm rot="5400000">
              <a:off x="6071808" y="4053247"/>
              <a:ext cx="90766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31" name="Elipsa 63">
              <a:extLst>
                <a:ext uri="{FF2B5EF4-FFF2-40B4-BE49-F238E27FC236}">
                  <a16:creationId xmlns:a16="http://schemas.microsoft.com/office/drawing/2014/main" id="{0A01B7AD-A8F5-4295-8D24-AB88808C9D62}"/>
                </a:ext>
              </a:extLst>
            </p:cNvPr>
            <p:cNvSpPr/>
            <p:nvPr/>
          </p:nvSpPr>
          <p:spPr bwMode="auto">
            <a:xfrm rot="5400000">
              <a:off x="6072210" y="4162085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32" name="Elipsa 64">
              <a:extLst>
                <a:ext uri="{FF2B5EF4-FFF2-40B4-BE49-F238E27FC236}">
                  <a16:creationId xmlns:a16="http://schemas.microsoft.com/office/drawing/2014/main" id="{1E326622-EAE1-4357-8890-9517EF852AC2}"/>
                </a:ext>
              </a:extLst>
            </p:cNvPr>
            <p:cNvSpPr/>
            <p:nvPr/>
          </p:nvSpPr>
          <p:spPr bwMode="auto">
            <a:xfrm rot="5400000">
              <a:off x="6072210" y="4266506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33" name="Elipsa 65">
              <a:extLst>
                <a:ext uri="{FF2B5EF4-FFF2-40B4-BE49-F238E27FC236}">
                  <a16:creationId xmlns:a16="http://schemas.microsoft.com/office/drawing/2014/main" id="{1CED09CD-5385-4400-B29B-ABCA64993DA8}"/>
                </a:ext>
              </a:extLst>
            </p:cNvPr>
            <p:cNvSpPr/>
            <p:nvPr/>
          </p:nvSpPr>
          <p:spPr bwMode="auto">
            <a:xfrm rot="5400000">
              <a:off x="6072210" y="4375746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34" name="Elipsa 66">
              <a:extLst>
                <a:ext uri="{FF2B5EF4-FFF2-40B4-BE49-F238E27FC236}">
                  <a16:creationId xmlns:a16="http://schemas.microsoft.com/office/drawing/2014/main" id="{6C8BDC56-5DF0-49DF-8CCF-9C14ECE76516}"/>
                </a:ext>
              </a:extLst>
            </p:cNvPr>
            <p:cNvSpPr/>
            <p:nvPr/>
          </p:nvSpPr>
          <p:spPr bwMode="auto">
            <a:xfrm rot="5400000">
              <a:off x="6072210" y="4484986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35" name="Elipsa 67">
              <a:extLst>
                <a:ext uri="{FF2B5EF4-FFF2-40B4-BE49-F238E27FC236}">
                  <a16:creationId xmlns:a16="http://schemas.microsoft.com/office/drawing/2014/main" id="{8A9B2D5F-AC27-47E7-B929-441BBA0F9BC9}"/>
                </a:ext>
              </a:extLst>
            </p:cNvPr>
            <p:cNvSpPr/>
            <p:nvPr/>
          </p:nvSpPr>
          <p:spPr bwMode="auto">
            <a:xfrm rot="5400000">
              <a:off x="6072210" y="4590210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36" name="Elipsa 60">
              <a:extLst>
                <a:ext uri="{FF2B5EF4-FFF2-40B4-BE49-F238E27FC236}">
                  <a16:creationId xmlns:a16="http://schemas.microsoft.com/office/drawing/2014/main" id="{8BB8681D-070E-4BFA-98AF-D7EB1FDF009A}"/>
                </a:ext>
              </a:extLst>
            </p:cNvPr>
            <p:cNvSpPr/>
            <p:nvPr/>
          </p:nvSpPr>
          <p:spPr bwMode="auto">
            <a:xfrm rot="5400000">
              <a:off x="5963165" y="3835168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37" name="Elipsa 61">
              <a:extLst>
                <a:ext uri="{FF2B5EF4-FFF2-40B4-BE49-F238E27FC236}">
                  <a16:creationId xmlns:a16="http://schemas.microsoft.com/office/drawing/2014/main" id="{42389E8C-7E4D-4828-9642-1F2EDDB2F6EA}"/>
                </a:ext>
              </a:extLst>
            </p:cNvPr>
            <p:cNvSpPr/>
            <p:nvPr/>
          </p:nvSpPr>
          <p:spPr bwMode="auto">
            <a:xfrm rot="5400000">
              <a:off x="5962763" y="3944007"/>
              <a:ext cx="90766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38" name="Elipsa 62">
              <a:extLst>
                <a:ext uri="{FF2B5EF4-FFF2-40B4-BE49-F238E27FC236}">
                  <a16:creationId xmlns:a16="http://schemas.microsoft.com/office/drawing/2014/main" id="{7707A01E-11CE-40D1-A308-E192C2458455}"/>
                </a:ext>
              </a:extLst>
            </p:cNvPr>
            <p:cNvSpPr/>
            <p:nvPr/>
          </p:nvSpPr>
          <p:spPr bwMode="auto">
            <a:xfrm rot="5400000">
              <a:off x="5962763" y="4053247"/>
              <a:ext cx="90766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39" name="Elipsa 63">
              <a:extLst>
                <a:ext uri="{FF2B5EF4-FFF2-40B4-BE49-F238E27FC236}">
                  <a16:creationId xmlns:a16="http://schemas.microsoft.com/office/drawing/2014/main" id="{20E1F656-32F8-4548-ADFA-9AA74F6ADC29}"/>
                </a:ext>
              </a:extLst>
            </p:cNvPr>
            <p:cNvSpPr/>
            <p:nvPr/>
          </p:nvSpPr>
          <p:spPr bwMode="auto">
            <a:xfrm rot="5400000">
              <a:off x="5963165" y="4162085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40" name="Elipsa 64">
              <a:extLst>
                <a:ext uri="{FF2B5EF4-FFF2-40B4-BE49-F238E27FC236}">
                  <a16:creationId xmlns:a16="http://schemas.microsoft.com/office/drawing/2014/main" id="{22FC09BF-9522-4DD6-BD09-38454675BD34}"/>
                </a:ext>
              </a:extLst>
            </p:cNvPr>
            <p:cNvSpPr/>
            <p:nvPr/>
          </p:nvSpPr>
          <p:spPr bwMode="auto">
            <a:xfrm rot="5400000">
              <a:off x="5963165" y="4266506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41" name="Elipsa 65">
              <a:extLst>
                <a:ext uri="{FF2B5EF4-FFF2-40B4-BE49-F238E27FC236}">
                  <a16:creationId xmlns:a16="http://schemas.microsoft.com/office/drawing/2014/main" id="{8EBD69CA-C61A-4AB3-B40E-2C5FF5050E49}"/>
                </a:ext>
              </a:extLst>
            </p:cNvPr>
            <p:cNvSpPr/>
            <p:nvPr/>
          </p:nvSpPr>
          <p:spPr bwMode="auto">
            <a:xfrm rot="5400000">
              <a:off x="5963165" y="4375746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42" name="Elipsa 66">
              <a:extLst>
                <a:ext uri="{FF2B5EF4-FFF2-40B4-BE49-F238E27FC236}">
                  <a16:creationId xmlns:a16="http://schemas.microsoft.com/office/drawing/2014/main" id="{153A2E5C-3023-4FEF-A9D2-9A8C45A497FB}"/>
                </a:ext>
              </a:extLst>
            </p:cNvPr>
            <p:cNvSpPr/>
            <p:nvPr/>
          </p:nvSpPr>
          <p:spPr bwMode="auto">
            <a:xfrm rot="5400000">
              <a:off x="5963165" y="4484986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43" name="Elipsa 67">
              <a:extLst>
                <a:ext uri="{FF2B5EF4-FFF2-40B4-BE49-F238E27FC236}">
                  <a16:creationId xmlns:a16="http://schemas.microsoft.com/office/drawing/2014/main" id="{11FB4F45-984E-4C41-B2C1-6D5D99CB7F74}"/>
                </a:ext>
              </a:extLst>
            </p:cNvPr>
            <p:cNvSpPr/>
            <p:nvPr/>
          </p:nvSpPr>
          <p:spPr bwMode="auto">
            <a:xfrm rot="5400000">
              <a:off x="5963165" y="4590210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44" name="Elipsa 68">
              <a:extLst>
                <a:ext uri="{FF2B5EF4-FFF2-40B4-BE49-F238E27FC236}">
                  <a16:creationId xmlns:a16="http://schemas.microsoft.com/office/drawing/2014/main" id="{4BE70939-61B4-49B8-9E6A-BAD192F5D78D}"/>
                </a:ext>
              </a:extLst>
            </p:cNvPr>
            <p:cNvSpPr/>
            <p:nvPr/>
          </p:nvSpPr>
          <p:spPr bwMode="auto">
            <a:xfrm rot="5400000">
              <a:off x="5963165" y="4699450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45" name="Elipsa 60">
              <a:extLst>
                <a:ext uri="{FF2B5EF4-FFF2-40B4-BE49-F238E27FC236}">
                  <a16:creationId xmlns:a16="http://schemas.microsoft.com/office/drawing/2014/main" id="{1BAD6950-7C85-4751-BC64-A9327471C763}"/>
                </a:ext>
              </a:extLst>
            </p:cNvPr>
            <p:cNvSpPr/>
            <p:nvPr/>
          </p:nvSpPr>
          <p:spPr bwMode="auto">
            <a:xfrm rot="5400000">
              <a:off x="5852471" y="3835168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46" name="Elipsa 61">
              <a:extLst>
                <a:ext uri="{FF2B5EF4-FFF2-40B4-BE49-F238E27FC236}">
                  <a16:creationId xmlns:a16="http://schemas.microsoft.com/office/drawing/2014/main" id="{D5707AFD-7C3D-44E3-9E69-33EEDC49332A}"/>
                </a:ext>
              </a:extLst>
            </p:cNvPr>
            <p:cNvSpPr/>
            <p:nvPr/>
          </p:nvSpPr>
          <p:spPr bwMode="auto">
            <a:xfrm rot="5400000">
              <a:off x="5852069" y="3944007"/>
              <a:ext cx="90766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47" name="Elipsa 62">
              <a:extLst>
                <a:ext uri="{FF2B5EF4-FFF2-40B4-BE49-F238E27FC236}">
                  <a16:creationId xmlns:a16="http://schemas.microsoft.com/office/drawing/2014/main" id="{21F50D54-D17E-4871-B417-EE4EEA98EEFC}"/>
                </a:ext>
              </a:extLst>
            </p:cNvPr>
            <p:cNvSpPr/>
            <p:nvPr/>
          </p:nvSpPr>
          <p:spPr bwMode="auto">
            <a:xfrm rot="5400000">
              <a:off x="5852069" y="4053247"/>
              <a:ext cx="90766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48" name="Elipsa 63">
              <a:extLst>
                <a:ext uri="{FF2B5EF4-FFF2-40B4-BE49-F238E27FC236}">
                  <a16:creationId xmlns:a16="http://schemas.microsoft.com/office/drawing/2014/main" id="{A7BDF3A9-AE60-4221-94F9-6511B6FBE4E5}"/>
                </a:ext>
              </a:extLst>
            </p:cNvPr>
            <p:cNvSpPr/>
            <p:nvPr/>
          </p:nvSpPr>
          <p:spPr bwMode="auto">
            <a:xfrm rot="5400000">
              <a:off x="5852471" y="4162085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49" name="Elipsa 64">
              <a:extLst>
                <a:ext uri="{FF2B5EF4-FFF2-40B4-BE49-F238E27FC236}">
                  <a16:creationId xmlns:a16="http://schemas.microsoft.com/office/drawing/2014/main" id="{1746A357-A1F3-42B2-A80F-17A339B551C5}"/>
                </a:ext>
              </a:extLst>
            </p:cNvPr>
            <p:cNvSpPr/>
            <p:nvPr/>
          </p:nvSpPr>
          <p:spPr bwMode="auto">
            <a:xfrm rot="5400000">
              <a:off x="5852471" y="4266505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50" name="Elipsa 65">
              <a:extLst>
                <a:ext uri="{FF2B5EF4-FFF2-40B4-BE49-F238E27FC236}">
                  <a16:creationId xmlns:a16="http://schemas.microsoft.com/office/drawing/2014/main" id="{ED2AF28E-CB81-4B27-B014-40498FA43169}"/>
                </a:ext>
              </a:extLst>
            </p:cNvPr>
            <p:cNvSpPr/>
            <p:nvPr/>
          </p:nvSpPr>
          <p:spPr bwMode="auto">
            <a:xfrm rot="5400000">
              <a:off x="5852471" y="4375746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51" name="Elipsa 66">
              <a:extLst>
                <a:ext uri="{FF2B5EF4-FFF2-40B4-BE49-F238E27FC236}">
                  <a16:creationId xmlns:a16="http://schemas.microsoft.com/office/drawing/2014/main" id="{823B42B1-B969-4D79-A202-23405E0715F1}"/>
                </a:ext>
              </a:extLst>
            </p:cNvPr>
            <p:cNvSpPr/>
            <p:nvPr/>
          </p:nvSpPr>
          <p:spPr bwMode="auto">
            <a:xfrm rot="5400000">
              <a:off x="5852471" y="4484986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52" name="Elipsa 67">
              <a:extLst>
                <a:ext uri="{FF2B5EF4-FFF2-40B4-BE49-F238E27FC236}">
                  <a16:creationId xmlns:a16="http://schemas.microsoft.com/office/drawing/2014/main" id="{60F953C4-E214-4AE7-8F21-3D372C3A666A}"/>
                </a:ext>
              </a:extLst>
            </p:cNvPr>
            <p:cNvSpPr/>
            <p:nvPr/>
          </p:nvSpPr>
          <p:spPr bwMode="auto">
            <a:xfrm rot="5400000">
              <a:off x="5852471" y="4590210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53" name="Elipsa 68">
              <a:extLst>
                <a:ext uri="{FF2B5EF4-FFF2-40B4-BE49-F238E27FC236}">
                  <a16:creationId xmlns:a16="http://schemas.microsoft.com/office/drawing/2014/main" id="{5D776C32-EE91-4194-AF7D-69A403F06106}"/>
                </a:ext>
              </a:extLst>
            </p:cNvPr>
            <p:cNvSpPr/>
            <p:nvPr/>
          </p:nvSpPr>
          <p:spPr bwMode="auto">
            <a:xfrm rot="5400000">
              <a:off x="5852471" y="4699450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54" name="Elipsa 69">
              <a:extLst>
                <a:ext uri="{FF2B5EF4-FFF2-40B4-BE49-F238E27FC236}">
                  <a16:creationId xmlns:a16="http://schemas.microsoft.com/office/drawing/2014/main" id="{5B1F9854-B3C2-47FC-BF30-93787CF76700}"/>
                </a:ext>
              </a:extLst>
            </p:cNvPr>
            <p:cNvSpPr/>
            <p:nvPr/>
          </p:nvSpPr>
          <p:spPr bwMode="auto">
            <a:xfrm rot="5400000">
              <a:off x="5852471" y="4808690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55" name="Elipsa 60">
              <a:extLst>
                <a:ext uri="{FF2B5EF4-FFF2-40B4-BE49-F238E27FC236}">
                  <a16:creationId xmlns:a16="http://schemas.microsoft.com/office/drawing/2014/main" id="{16D2BAE6-4919-48AB-9CC5-214017DB7D4F}"/>
                </a:ext>
              </a:extLst>
            </p:cNvPr>
            <p:cNvSpPr/>
            <p:nvPr/>
          </p:nvSpPr>
          <p:spPr bwMode="auto">
            <a:xfrm rot="5400000">
              <a:off x="5742997" y="3835168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56" name="Elipsa 61">
              <a:extLst>
                <a:ext uri="{FF2B5EF4-FFF2-40B4-BE49-F238E27FC236}">
                  <a16:creationId xmlns:a16="http://schemas.microsoft.com/office/drawing/2014/main" id="{7FE8FD2D-EC36-4120-907C-157DC6160D69}"/>
                </a:ext>
              </a:extLst>
            </p:cNvPr>
            <p:cNvSpPr/>
            <p:nvPr/>
          </p:nvSpPr>
          <p:spPr bwMode="auto">
            <a:xfrm rot="5400000">
              <a:off x="5742595" y="3944007"/>
              <a:ext cx="90766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57" name="Elipsa 62">
              <a:extLst>
                <a:ext uri="{FF2B5EF4-FFF2-40B4-BE49-F238E27FC236}">
                  <a16:creationId xmlns:a16="http://schemas.microsoft.com/office/drawing/2014/main" id="{32E988FB-7AC1-4E3D-9337-5809A9F956C9}"/>
                </a:ext>
              </a:extLst>
            </p:cNvPr>
            <p:cNvSpPr/>
            <p:nvPr/>
          </p:nvSpPr>
          <p:spPr bwMode="auto">
            <a:xfrm rot="5400000">
              <a:off x="5742595" y="4053247"/>
              <a:ext cx="90766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58" name="Elipsa 63">
              <a:extLst>
                <a:ext uri="{FF2B5EF4-FFF2-40B4-BE49-F238E27FC236}">
                  <a16:creationId xmlns:a16="http://schemas.microsoft.com/office/drawing/2014/main" id="{D5014822-DE7B-41BF-B68E-4244830B1E60}"/>
                </a:ext>
              </a:extLst>
            </p:cNvPr>
            <p:cNvSpPr/>
            <p:nvPr/>
          </p:nvSpPr>
          <p:spPr bwMode="auto">
            <a:xfrm rot="5400000">
              <a:off x="5742997" y="4162085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59" name="Elipsa 64">
              <a:extLst>
                <a:ext uri="{FF2B5EF4-FFF2-40B4-BE49-F238E27FC236}">
                  <a16:creationId xmlns:a16="http://schemas.microsoft.com/office/drawing/2014/main" id="{1B9440C9-B97B-439B-95FD-EF1F365079A1}"/>
                </a:ext>
              </a:extLst>
            </p:cNvPr>
            <p:cNvSpPr/>
            <p:nvPr/>
          </p:nvSpPr>
          <p:spPr bwMode="auto">
            <a:xfrm rot="5400000">
              <a:off x="5742997" y="4266506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60" name="Elipsa 65">
              <a:extLst>
                <a:ext uri="{FF2B5EF4-FFF2-40B4-BE49-F238E27FC236}">
                  <a16:creationId xmlns:a16="http://schemas.microsoft.com/office/drawing/2014/main" id="{0876FCDB-2B0B-4933-9D00-28E55133C59F}"/>
                </a:ext>
              </a:extLst>
            </p:cNvPr>
            <p:cNvSpPr/>
            <p:nvPr/>
          </p:nvSpPr>
          <p:spPr bwMode="auto">
            <a:xfrm rot="5400000">
              <a:off x="5742997" y="4375746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61" name="Elipsa 66">
              <a:extLst>
                <a:ext uri="{FF2B5EF4-FFF2-40B4-BE49-F238E27FC236}">
                  <a16:creationId xmlns:a16="http://schemas.microsoft.com/office/drawing/2014/main" id="{30C4DCBF-751D-4D73-9AAC-6F280C1FA4A1}"/>
                </a:ext>
              </a:extLst>
            </p:cNvPr>
            <p:cNvSpPr/>
            <p:nvPr/>
          </p:nvSpPr>
          <p:spPr bwMode="auto">
            <a:xfrm rot="5400000">
              <a:off x="5742997" y="4484986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62" name="Elipsa 67">
              <a:extLst>
                <a:ext uri="{FF2B5EF4-FFF2-40B4-BE49-F238E27FC236}">
                  <a16:creationId xmlns:a16="http://schemas.microsoft.com/office/drawing/2014/main" id="{669F26D9-3C2E-4460-AB13-97494152F931}"/>
                </a:ext>
              </a:extLst>
            </p:cNvPr>
            <p:cNvSpPr/>
            <p:nvPr/>
          </p:nvSpPr>
          <p:spPr bwMode="auto">
            <a:xfrm rot="5400000">
              <a:off x="5742997" y="4590210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63" name="Elipsa 68">
              <a:extLst>
                <a:ext uri="{FF2B5EF4-FFF2-40B4-BE49-F238E27FC236}">
                  <a16:creationId xmlns:a16="http://schemas.microsoft.com/office/drawing/2014/main" id="{92673413-EB97-44FB-8DE5-F37F5C9FE5A8}"/>
                </a:ext>
              </a:extLst>
            </p:cNvPr>
            <p:cNvSpPr/>
            <p:nvPr/>
          </p:nvSpPr>
          <p:spPr bwMode="auto">
            <a:xfrm rot="5400000">
              <a:off x="5742997" y="4699450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64" name="Elipsa 60">
              <a:extLst>
                <a:ext uri="{FF2B5EF4-FFF2-40B4-BE49-F238E27FC236}">
                  <a16:creationId xmlns:a16="http://schemas.microsoft.com/office/drawing/2014/main" id="{D93FB6C6-2213-4E5B-A3D6-BC365B2B797F}"/>
                </a:ext>
              </a:extLst>
            </p:cNvPr>
            <p:cNvSpPr/>
            <p:nvPr/>
          </p:nvSpPr>
          <p:spPr bwMode="auto">
            <a:xfrm rot="5400000">
              <a:off x="5632304" y="3835168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65" name="Elipsa 61">
              <a:extLst>
                <a:ext uri="{FF2B5EF4-FFF2-40B4-BE49-F238E27FC236}">
                  <a16:creationId xmlns:a16="http://schemas.microsoft.com/office/drawing/2014/main" id="{696FFC8A-C308-4888-B5C5-21B9CDBB0DB3}"/>
                </a:ext>
              </a:extLst>
            </p:cNvPr>
            <p:cNvSpPr/>
            <p:nvPr/>
          </p:nvSpPr>
          <p:spPr bwMode="auto">
            <a:xfrm rot="5400000">
              <a:off x="5631902" y="3944007"/>
              <a:ext cx="90766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66" name="Elipsa 62">
              <a:extLst>
                <a:ext uri="{FF2B5EF4-FFF2-40B4-BE49-F238E27FC236}">
                  <a16:creationId xmlns:a16="http://schemas.microsoft.com/office/drawing/2014/main" id="{55693689-4116-4046-BB0C-2AABE7F7E3B4}"/>
                </a:ext>
              </a:extLst>
            </p:cNvPr>
            <p:cNvSpPr/>
            <p:nvPr/>
          </p:nvSpPr>
          <p:spPr bwMode="auto">
            <a:xfrm rot="5400000">
              <a:off x="5631902" y="4053247"/>
              <a:ext cx="90766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67" name="Elipsa 63">
              <a:extLst>
                <a:ext uri="{FF2B5EF4-FFF2-40B4-BE49-F238E27FC236}">
                  <a16:creationId xmlns:a16="http://schemas.microsoft.com/office/drawing/2014/main" id="{64454D6A-C4A3-4307-82F1-AAD671B613EC}"/>
                </a:ext>
              </a:extLst>
            </p:cNvPr>
            <p:cNvSpPr/>
            <p:nvPr/>
          </p:nvSpPr>
          <p:spPr bwMode="auto">
            <a:xfrm rot="5400000">
              <a:off x="5632304" y="4162085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68" name="Elipsa 64">
              <a:extLst>
                <a:ext uri="{FF2B5EF4-FFF2-40B4-BE49-F238E27FC236}">
                  <a16:creationId xmlns:a16="http://schemas.microsoft.com/office/drawing/2014/main" id="{3B5546B9-4550-48FB-B086-C25441A2D485}"/>
                </a:ext>
              </a:extLst>
            </p:cNvPr>
            <p:cNvSpPr/>
            <p:nvPr/>
          </p:nvSpPr>
          <p:spPr bwMode="auto">
            <a:xfrm rot="5400000">
              <a:off x="5632304" y="4266506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69" name="Elipsa 65">
              <a:extLst>
                <a:ext uri="{FF2B5EF4-FFF2-40B4-BE49-F238E27FC236}">
                  <a16:creationId xmlns:a16="http://schemas.microsoft.com/office/drawing/2014/main" id="{7DE63F4B-B87E-429D-883D-6C052BCD3885}"/>
                </a:ext>
              </a:extLst>
            </p:cNvPr>
            <p:cNvSpPr/>
            <p:nvPr/>
          </p:nvSpPr>
          <p:spPr bwMode="auto">
            <a:xfrm rot="5400000">
              <a:off x="5632304" y="4375746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70" name="Elipsa 66">
              <a:extLst>
                <a:ext uri="{FF2B5EF4-FFF2-40B4-BE49-F238E27FC236}">
                  <a16:creationId xmlns:a16="http://schemas.microsoft.com/office/drawing/2014/main" id="{2CAC2D8D-C6FB-4A70-984D-F12C63A18E2B}"/>
                </a:ext>
              </a:extLst>
            </p:cNvPr>
            <p:cNvSpPr/>
            <p:nvPr/>
          </p:nvSpPr>
          <p:spPr bwMode="auto">
            <a:xfrm rot="5400000">
              <a:off x="5632304" y="4484986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71" name="Elipsa 67">
              <a:extLst>
                <a:ext uri="{FF2B5EF4-FFF2-40B4-BE49-F238E27FC236}">
                  <a16:creationId xmlns:a16="http://schemas.microsoft.com/office/drawing/2014/main" id="{DC97FD3D-E333-40E0-8A35-B12824C38FA3}"/>
                </a:ext>
              </a:extLst>
            </p:cNvPr>
            <p:cNvSpPr/>
            <p:nvPr/>
          </p:nvSpPr>
          <p:spPr bwMode="auto">
            <a:xfrm rot="5400000">
              <a:off x="5632304" y="4590210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72" name="Elipsa 64">
              <a:extLst>
                <a:ext uri="{FF2B5EF4-FFF2-40B4-BE49-F238E27FC236}">
                  <a16:creationId xmlns:a16="http://schemas.microsoft.com/office/drawing/2014/main" id="{49EEB276-932C-4454-B6AB-37B7F1BAF3E6}"/>
                </a:ext>
              </a:extLst>
            </p:cNvPr>
            <p:cNvSpPr/>
            <p:nvPr/>
          </p:nvSpPr>
          <p:spPr bwMode="auto">
            <a:xfrm rot="5400000">
              <a:off x="5531064" y="4274312"/>
              <a:ext cx="74349" cy="74349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73" name="Elipsa 65">
              <a:extLst>
                <a:ext uri="{FF2B5EF4-FFF2-40B4-BE49-F238E27FC236}">
                  <a16:creationId xmlns:a16="http://schemas.microsoft.com/office/drawing/2014/main" id="{FDC03983-1456-4A3E-BD2A-6193C48A0CC0}"/>
                </a:ext>
              </a:extLst>
            </p:cNvPr>
            <p:cNvSpPr/>
            <p:nvPr/>
          </p:nvSpPr>
          <p:spPr bwMode="auto">
            <a:xfrm rot="5400000">
              <a:off x="5531064" y="4383552"/>
              <a:ext cx="74349" cy="74349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74" name="Elipsa 66">
              <a:extLst>
                <a:ext uri="{FF2B5EF4-FFF2-40B4-BE49-F238E27FC236}">
                  <a16:creationId xmlns:a16="http://schemas.microsoft.com/office/drawing/2014/main" id="{4EB35967-84DE-4BCF-93C8-E3E6800160A3}"/>
                </a:ext>
              </a:extLst>
            </p:cNvPr>
            <p:cNvSpPr/>
            <p:nvPr/>
          </p:nvSpPr>
          <p:spPr bwMode="auto">
            <a:xfrm rot="5400000">
              <a:off x="5531064" y="4492792"/>
              <a:ext cx="74349" cy="74349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75" name="Elipsa 64">
              <a:extLst>
                <a:ext uri="{FF2B5EF4-FFF2-40B4-BE49-F238E27FC236}">
                  <a16:creationId xmlns:a16="http://schemas.microsoft.com/office/drawing/2014/main" id="{B1B22904-07EA-4BA4-87A0-23A2FBD1D4DF}"/>
                </a:ext>
              </a:extLst>
            </p:cNvPr>
            <p:cNvSpPr/>
            <p:nvPr/>
          </p:nvSpPr>
          <p:spPr bwMode="auto">
            <a:xfrm rot="5400000">
              <a:off x="6307205" y="4277092"/>
              <a:ext cx="61446" cy="61445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76" name="Elipsa 65">
              <a:extLst>
                <a:ext uri="{FF2B5EF4-FFF2-40B4-BE49-F238E27FC236}">
                  <a16:creationId xmlns:a16="http://schemas.microsoft.com/office/drawing/2014/main" id="{1EC70120-AFD8-4001-B774-FC69D057DAAC}"/>
                </a:ext>
              </a:extLst>
            </p:cNvPr>
            <p:cNvSpPr/>
            <p:nvPr/>
          </p:nvSpPr>
          <p:spPr bwMode="auto">
            <a:xfrm rot="5400000">
              <a:off x="6307205" y="4386333"/>
              <a:ext cx="61446" cy="61445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77" name="Elipsa 64">
              <a:extLst>
                <a:ext uri="{FF2B5EF4-FFF2-40B4-BE49-F238E27FC236}">
                  <a16:creationId xmlns:a16="http://schemas.microsoft.com/office/drawing/2014/main" id="{66FDC2A1-1343-422F-86E7-C0D39580D2FB}"/>
                </a:ext>
              </a:extLst>
            </p:cNvPr>
            <p:cNvSpPr/>
            <p:nvPr/>
          </p:nvSpPr>
          <p:spPr bwMode="auto">
            <a:xfrm rot="5400000">
              <a:off x="5427032" y="4281341"/>
              <a:ext cx="61446" cy="61445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78" name="Elipsa 65">
              <a:extLst>
                <a:ext uri="{FF2B5EF4-FFF2-40B4-BE49-F238E27FC236}">
                  <a16:creationId xmlns:a16="http://schemas.microsoft.com/office/drawing/2014/main" id="{B1A0C2F2-E635-4AFD-B3D9-E405D9947255}"/>
                </a:ext>
              </a:extLst>
            </p:cNvPr>
            <p:cNvSpPr/>
            <p:nvPr/>
          </p:nvSpPr>
          <p:spPr bwMode="auto">
            <a:xfrm rot="5400000">
              <a:off x="5427032" y="4390582"/>
              <a:ext cx="61446" cy="61445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79" name="Elipsa 64">
              <a:extLst>
                <a:ext uri="{FF2B5EF4-FFF2-40B4-BE49-F238E27FC236}">
                  <a16:creationId xmlns:a16="http://schemas.microsoft.com/office/drawing/2014/main" id="{E3A6A93D-EF9E-455C-8330-1D351946F0C5}"/>
                </a:ext>
              </a:extLst>
            </p:cNvPr>
            <p:cNvSpPr/>
            <p:nvPr/>
          </p:nvSpPr>
          <p:spPr bwMode="auto">
            <a:xfrm rot="5400000">
              <a:off x="6424743" y="4282424"/>
              <a:ext cx="50782" cy="5078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80" name="Elipsa 64">
              <a:extLst>
                <a:ext uri="{FF2B5EF4-FFF2-40B4-BE49-F238E27FC236}">
                  <a16:creationId xmlns:a16="http://schemas.microsoft.com/office/drawing/2014/main" id="{1A832E82-C72F-4F3A-B77E-11AA706359F6}"/>
                </a:ext>
              </a:extLst>
            </p:cNvPr>
            <p:cNvSpPr/>
            <p:nvPr/>
          </p:nvSpPr>
          <p:spPr bwMode="auto">
            <a:xfrm rot="5400000">
              <a:off x="5323319" y="4285287"/>
              <a:ext cx="50782" cy="5078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</p:grpSp>
      <p:grpSp>
        <p:nvGrpSpPr>
          <p:cNvPr id="181" name="Grupa 180">
            <a:extLst>
              <a:ext uri="{FF2B5EF4-FFF2-40B4-BE49-F238E27FC236}">
                <a16:creationId xmlns:a16="http://schemas.microsoft.com/office/drawing/2014/main" id="{ED981B7F-0DE7-4999-A3A1-20DDB13EFD35}"/>
              </a:ext>
            </a:extLst>
          </p:cNvPr>
          <p:cNvGrpSpPr/>
          <p:nvPr/>
        </p:nvGrpSpPr>
        <p:grpSpPr>
          <a:xfrm rot="16200000">
            <a:off x="3138059" y="1914983"/>
            <a:ext cx="864000" cy="864000"/>
            <a:chOff x="5323319" y="3835168"/>
            <a:chExt cx="1152206" cy="1063484"/>
          </a:xfrm>
          <a:solidFill>
            <a:schemeClr val="accent1">
              <a:lumMod val="75000"/>
            </a:schemeClr>
          </a:solidFill>
        </p:grpSpPr>
        <p:sp>
          <p:nvSpPr>
            <p:cNvPr id="182" name="Elipsa 64">
              <a:extLst>
                <a:ext uri="{FF2B5EF4-FFF2-40B4-BE49-F238E27FC236}">
                  <a16:creationId xmlns:a16="http://schemas.microsoft.com/office/drawing/2014/main" id="{C600F93F-42E2-4997-B5C9-00C00C1C9BD8}"/>
                </a:ext>
              </a:extLst>
            </p:cNvPr>
            <p:cNvSpPr/>
            <p:nvPr/>
          </p:nvSpPr>
          <p:spPr bwMode="auto">
            <a:xfrm rot="5400000">
              <a:off x="6190710" y="4274312"/>
              <a:ext cx="74349" cy="74349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83" name="Elipsa 65">
              <a:extLst>
                <a:ext uri="{FF2B5EF4-FFF2-40B4-BE49-F238E27FC236}">
                  <a16:creationId xmlns:a16="http://schemas.microsoft.com/office/drawing/2014/main" id="{B1947C19-6B9E-46E8-8DA7-C98CC78A9D73}"/>
                </a:ext>
              </a:extLst>
            </p:cNvPr>
            <p:cNvSpPr/>
            <p:nvPr/>
          </p:nvSpPr>
          <p:spPr bwMode="auto">
            <a:xfrm rot="5400000">
              <a:off x="6190710" y="4383552"/>
              <a:ext cx="74349" cy="74349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84" name="Elipsa 66">
              <a:extLst>
                <a:ext uri="{FF2B5EF4-FFF2-40B4-BE49-F238E27FC236}">
                  <a16:creationId xmlns:a16="http://schemas.microsoft.com/office/drawing/2014/main" id="{F3825EE3-CB5D-4CD7-99CD-3E879F793080}"/>
                </a:ext>
              </a:extLst>
            </p:cNvPr>
            <p:cNvSpPr/>
            <p:nvPr/>
          </p:nvSpPr>
          <p:spPr bwMode="auto">
            <a:xfrm rot="5400000">
              <a:off x="6190710" y="4492792"/>
              <a:ext cx="74349" cy="74349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85" name="Elipsa 60">
              <a:extLst>
                <a:ext uri="{FF2B5EF4-FFF2-40B4-BE49-F238E27FC236}">
                  <a16:creationId xmlns:a16="http://schemas.microsoft.com/office/drawing/2014/main" id="{7C40C021-4C34-40E7-962A-61EDCC8CCAE3}"/>
                </a:ext>
              </a:extLst>
            </p:cNvPr>
            <p:cNvSpPr/>
            <p:nvPr/>
          </p:nvSpPr>
          <p:spPr bwMode="auto">
            <a:xfrm rot="5400000">
              <a:off x="6072210" y="3835168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86" name="Elipsa 61">
              <a:extLst>
                <a:ext uri="{FF2B5EF4-FFF2-40B4-BE49-F238E27FC236}">
                  <a16:creationId xmlns:a16="http://schemas.microsoft.com/office/drawing/2014/main" id="{E1D56F52-3BDD-4D93-A3A0-2CF3BFF0B401}"/>
                </a:ext>
              </a:extLst>
            </p:cNvPr>
            <p:cNvSpPr/>
            <p:nvPr/>
          </p:nvSpPr>
          <p:spPr bwMode="auto">
            <a:xfrm rot="5400000">
              <a:off x="6071808" y="3944007"/>
              <a:ext cx="90766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87" name="Elipsa 62">
              <a:extLst>
                <a:ext uri="{FF2B5EF4-FFF2-40B4-BE49-F238E27FC236}">
                  <a16:creationId xmlns:a16="http://schemas.microsoft.com/office/drawing/2014/main" id="{6C615EE8-1F6F-401D-94DE-6066DF56AACB}"/>
                </a:ext>
              </a:extLst>
            </p:cNvPr>
            <p:cNvSpPr/>
            <p:nvPr/>
          </p:nvSpPr>
          <p:spPr bwMode="auto">
            <a:xfrm rot="5400000">
              <a:off x="6071808" y="4053247"/>
              <a:ext cx="90766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88" name="Elipsa 63">
              <a:extLst>
                <a:ext uri="{FF2B5EF4-FFF2-40B4-BE49-F238E27FC236}">
                  <a16:creationId xmlns:a16="http://schemas.microsoft.com/office/drawing/2014/main" id="{3FDFDC32-511D-4C53-862D-C1F7E8E385A4}"/>
                </a:ext>
              </a:extLst>
            </p:cNvPr>
            <p:cNvSpPr/>
            <p:nvPr/>
          </p:nvSpPr>
          <p:spPr bwMode="auto">
            <a:xfrm rot="5400000">
              <a:off x="6072210" y="4162085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89" name="Elipsa 64">
              <a:extLst>
                <a:ext uri="{FF2B5EF4-FFF2-40B4-BE49-F238E27FC236}">
                  <a16:creationId xmlns:a16="http://schemas.microsoft.com/office/drawing/2014/main" id="{92A1A141-E8B1-43C9-82EB-4809928D763F}"/>
                </a:ext>
              </a:extLst>
            </p:cNvPr>
            <p:cNvSpPr/>
            <p:nvPr/>
          </p:nvSpPr>
          <p:spPr bwMode="auto">
            <a:xfrm rot="5400000">
              <a:off x="6072210" y="4266506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90" name="Elipsa 65">
              <a:extLst>
                <a:ext uri="{FF2B5EF4-FFF2-40B4-BE49-F238E27FC236}">
                  <a16:creationId xmlns:a16="http://schemas.microsoft.com/office/drawing/2014/main" id="{3A18D5C5-274D-43E0-9176-2968CE27FE58}"/>
                </a:ext>
              </a:extLst>
            </p:cNvPr>
            <p:cNvSpPr/>
            <p:nvPr/>
          </p:nvSpPr>
          <p:spPr bwMode="auto">
            <a:xfrm rot="5400000">
              <a:off x="6072210" y="4375746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91" name="Elipsa 66">
              <a:extLst>
                <a:ext uri="{FF2B5EF4-FFF2-40B4-BE49-F238E27FC236}">
                  <a16:creationId xmlns:a16="http://schemas.microsoft.com/office/drawing/2014/main" id="{B5A9D3CB-218B-4D3F-9D49-EF115BEF56AB}"/>
                </a:ext>
              </a:extLst>
            </p:cNvPr>
            <p:cNvSpPr/>
            <p:nvPr/>
          </p:nvSpPr>
          <p:spPr bwMode="auto">
            <a:xfrm rot="5400000">
              <a:off x="6072210" y="4484986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92" name="Elipsa 67">
              <a:extLst>
                <a:ext uri="{FF2B5EF4-FFF2-40B4-BE49-F238E27FC236}">
                  <a16:creationId xmlns:a16="http://schemas.microsoft.com/office/drawing/2014/main" id="{CB0904B3-A44B-4CED-B055-8E55C567020C}"/>
                </a:ext>
              </a:extLst>
            </p:cNvPr>
            <p:cNvSpPr/>
            <p:nvPr/>
          </p:nvSpPr>
          <p:spPr bwMode="auto">
            <a:xfrm rot="5400000">
              <a:off x="6072210" y="4590210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93" name="Elipsa 60">
              <a:extLst>
                <a:ext uri="{FF2B5EF4-FFF2-40B4-BE49-F238E27FC236}">
                  <a16:creationId xmlns:a16="http://schemas.microsoft.com/office/drawing/2014/main" id="{AAEF8E69-2FE0-4A65-8089-5E9D16D1BE73}"/>
                </a:ext>
              </a:extLst>
            </p:cNvPr>
            <p:cNvSpPr/>
            <p:nvPr/>
          </p:nvSpPr>
          <p:spPr bwMode="auto">
            <a:xfrm rot="5400000">
              <a:off x="5963165" y="3835168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94" name="Elipsa 61">
              <a:extLst>
                <a:ext uri="{FF2B5EF4-FFF2-40B4-BE49-F238E27FC236}">
                  <a16:creationId xmlns:a16="http://schemas.microsoft.com/office/drawing/2014/main" id="{42ED9748-B02E-4F78-9EE2-9985099D8A0B}"/>
                </a:ext>
              </a:extLst>
            </p:cNvPr>
            <p:cNvSpPr/>
            <p:nvPr/>
          </p:nvSpPr>
          <p:spPr bwMode="auto">
            <a:xfrm rot="5400000">
              <a:off x="5962763" y="3944007"/>
              <a:ext cx="90766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95" name="Elipsa 62">
              <a:extLst>
                <a:ext uri="{FF2B5EF4-FFF2-40B4-BE49-F238E27FC236}">
                  <a16:creationId xmlns:a16="http://schemas.microsoft.com/office/drawing/2014/main" id="{E81ABF1D-2537-4E2A-81A9-D10E6270A8A0}"/>
                </a:ext>
              </a:extLst>
            </p:cNvPr>
            <p:cNvSpPr/>
            <p:nvPr/>
          </p:nvSpPr>
          <p:spPr bwMode="auto">
            <a:xfrm rot="5400000">
              <a:off x="5962763" y="4053247"/>
              <a:ext cx="90766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96" name="Elipsa 63">
              <a:extLst>
                <a:ext uri="{FF2B5EF4-FFF2-40B4-BE49-F238E27FC236}">
                  <a16:creationId xmlns:a16="http://schemas.microsoft.com/office/drawing/2014/main" id="{B1A717AD-A25F-48DF-A655-8AFA1FE69FE7}"/>
                </a:ext>
              </a:extLst>
            </p:cNvPr>
            <p:cNvSpPr/>
            <p:nvPr/>
          </p:nvSpPr>
          <p:spPr bwMode="auto">
            <a:xfrm rot="5400000">
              <a:off x="5963165" y="4162085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97" name="Elipsa 64">
              <a:extLst>
                <a:ext uri="{FF2B5EF4-FFF2-40B4-BE49-F238E27FC236}">
                  <a16:creationId xmlns:a16="http://schemas.microsoft.com/office/drawing/2014/main" id="{6849A3E4-2ADE-47AC-B6BB-0AC2D68910DC}"/>
                </a:ext>
              </a:extLst>
            </p:cNvPr>
            <p:cNvSpPr/>
            <p:nvPr/>
          </p:nvSpPr>
          <p:spPr bwMode="auto">
            <a:xfrm rot="5400000">
              <a:off x="5963165" y="4266506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98" name="Elipsa 65">
              <a:extLst>
                <a:ext uri="{FF2B5EF4-FFF2-40B4-BE49-F238E27FC236}">
                  <a16:creationId xmlns:a16="http://schemas.microsoft.com/office/drawing/2014/main" id="{3EB4F577-A4B5-4D01-B198-291E3D51A238}"/>
                </a:ext>
              </a:extLst>
            </p:cNvPr>
            <p:cNvSpPr/>
            <p:nvPr/>
          </p:nvSpPr>
          <p:spPr bwMode="auto">
            <a:xfrm rot="5400000">
              <a:off x="5963165" y="4375746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199" name="Elipsa 66">
              <a:extLst>
                <a:ext uri="{FF2B5EF4-FFF2-40B4-BE49-F238E27FC236}">
                  <a16:creationId xmlns:a16="http://schemas.microsoft.com/office/drawing/2014/main" id="{8DFE8F5F-AFAB-4AC6-9A55-B77DA2F6B70C}"/>
                </a:ext>
              </a:extLst>
            </p:cNvPr>
            <p:cNvSpPr/>
            <p:nvPr/>
          </p:nvSpPr>
          <p:spPr bwMode="auto">
            <a:xfrm rot="5400000">
              <a:off x="5963165" y="4484986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00" name="Elipsa 67">
              <a:extLst>
                <a:ext uri="{FF2B5EF4-FFF2-40B4-BE49-F238E27FC236}">
                  <a16:creationId xmlns:a16="http://schemas.microsoft.com/office/drawing/2014/main" id="{74A3E067-457C-47A6-9499-ED21CEBFCCD5}"/>
                </a:ext>
              </a:extLst>
            </p:cNvPr>
            <p:cNvSpPr/>
            <p:nvPr/>
          </p:nvSpPr>
          <p:spPr bwMode="auto">
            <a:xfrm rot="5400000">
              <a:off x="5963165" y="4590210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01" name="Elipsa 68">
              <a:extLst>
                <a:ext uri="{FF2B5EF4-FFF2-40B4-BE49-F238E27FC236}">
                  <a16:creationId xmlns:a16="http://schemas.microsoft.com/office/drawing/2014/main" id="{E72A800F-CD9D-4978-9B5B-407E3E03BFD1}"/>
                </a:ext>
              </a:extLst>
            </p:cNvPr>
            <p:cNvSpPr/>
            <p:nvPr/>
          </p:nvSpPr>
          <p:spPr bwMode="auto">
            <a:xfrm rot="5400000">
              <a:off x="5963165" y="4699450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02" name="Elipsa 60">
              <a:extLst>
                <a:ext uri="{FF2B5EF4-FFF2-40B4-BE49-F238E27FC236}">
                  <a16:creationId xmlns:a16="http://schemas.microsoft.com/office/drawing/2014/main" id="{B028EA85-E4CD-418B-9897-0D560C5D9EC2}"/>
                </a:ext>
              </a:extLst>
            </p:cNvPr>
            <p:cNvSpPr/>
            <p:nvPr/>
          </p:nvSpPr>
          <p:spPr bwMode="auto">
            <a:xfrm rot="5400000">
              <a:off x="5852471" y="3835168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03" name="Elipsa 61">
              <a:extLst>
                <a:ext uri="{FF2B5EF4-FFF2-40B4-BE49-F238E27FC236}">
                  <a16:creationId xmlns:a16="http://schemas.microsoft.com/office/drawing/2014/main" id="{5C55471B-4492-4E06-AFC4-BAD4C96B15FA}"/>
                </a:ext>
              </a:extLst>
            </p:cNvPr>
            <p:cNvSpPr/>
            <p:nvPr/>
          </p:nvSpPr>
          <p:spPr bwMode="auto">
            <a:xfrm rot="5400000">
              <a:off x="5852069" y="3944007"/>
              <a:ext cx="90766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04" name="Elipsa 62">
              <a:extLst>
                <a:ext uri="{FF2B5EF4-FFF2-40B4-BE49-F238E27FC236}">
                  <a16:creationId xmlns:a16="http://schemas.microsoft.com/office/drawing/2014/main" id="{7BC9B6CC-B231-4EF6-824F-DFB3A3BEEF03}"/>
                </a:ext>
              </a:extLst>
            </p:cNvPr>
            <p:cNvSpPr/>
            <p:nvPr/>
          </p:nvSpPr>
          <p:spPr bwMode="auto">
            <a:xfrm rot="5400000">
              <a:off x="5852069" y="4053247"/>
              <a:ext cx="90766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05" name="Elipsa 63">
              <a:extLst>
                <a:ext uri="{FF2B5EF4-FFF2-40B4-BE49-F238E27FC236}">
                  <a16:creationId xmlns:a16="http://schemas.microsoft.com/office/drawing/2014/main" id="{5D7F51FF-12BE-41DB-91E7-1D7E67C2F9C7}"/>
                </a:ext>
              </a:extLst>
            </p:cNvPr>
            <p:cNvSpPr/>
            <p:nvPr/>
          </p:nvSpPr>
          <p:spPr bwMode="auto">
            <a:xfrm rot="5400000">
              <a:off x="5852471" y="4162085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06" name="Elipsa 64">
              <a:extLst>
                <a:ext uri="{FF2B5EF4-FFF2-40B4-BE49-F238E27FC236}">
                  <a16:creationId xmlns:a16="http://schemas.microsoft.com/office/drawing/2014/main" id="{EC973A3C-91FA-4A9B-80FF-6FDAC330B982}"/>
                </a:ext>
              </a:extLst>
            </p:cNvPr>
            <p:cNvSpPr/>
            <p:nvPr/>
          </p:nvSpPr>
          <p:spPr bwMode="auto">
            <a:xfrm rot="5400000">
              <a:off x="5852471" y="4266505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07" name="Elipsa 65">
              <a:extLst>
                <a:ext uri="{FF2B5EF4-FFF2-40B4-BE49-F238E27FC236}">
                  <a16:creationId xmlns:a16="http://schemas.microsoft.com/office/drawing/2014/main" id="{494E5C20-6413-4B10-A9BF-ACABD37D827D}"/>
                </a:ext>
              </a:extLst>
            </p:cNvPr>
            <p:cNvSpPr/>
            <p:nvPr/>
          </p:nvSpPr>
          <p:spPr bwMode="auto">
            <a:xfrm rot="5400000">
              <a:off x="5852471" y="4375746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08" name="Elipsa 66">
              <a:extLst>
                <a:ext uri="{FF2B5EF4-FFF2-40B4-BE49-F238E27FC236}">
                  <a16:creationId xmlns:a16="http://schemas.microsoft.com/office/drawing/2014/main" id="{7CFF460A-4F0C-4566-A40F-C29A47130A58}"/>
                </a:ext>
              </a:extLst>
            </p:cNvPr>
            <p:cNvSpPr/>
            <p:nvPr/>
          </p:nvSpPr>
          <p:spPr bwMode="auto">
            <a:xfrm rot="5400000">
              <a:off x="5852471" y="4484986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09" name="Elipsa 67">
              <a:extLst>
                <a:ext uri="{FF2B5EF4-FFF2-40B4-BE49-F238E27FC236}">
                  <a16:creationId xmlns:a16="http://schemas.microsoft.com/office/drawing/2014/main" id="{5C9B9B1F-51BF-4BAB-ADAD-B3BBD8D99FFD}"/>
                </a:ext>
              </a:extLst>
            </p:cNvPr>
            <p:cNvSpPr/>
            <p:nvPr/>
          </p:nvSpPr>
          <p:spPr bwMode="auto">
            <a:xfrm rot="5400000">
              <a:off x="5852471" y="4590210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10" name="Elipsa 68">
              <a:extLst>
                <a:ext uri="{FF2B5EF4-FFF2-40B4-BE49-F238E27FC236}">
                  <a16:creationId xmlns:a16="http://schemas.microsoft.com/office/drawing/2014/main" id="{51A541B9-5237-4E25-858F-96C6932503BA}"/>
                </a:ext>
              </a:extLst>
            </p:cNvPr>
            <p:cNvSpPr/>
            <p:nvPr/>
          </p:nvSpPr>
          <p:spPr bwMode="auto">
            <a:xfrm rot="5400000">
              <a:off x="5852471" y="4699450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11" name="Elipsa 69">
              <a:extLst>
                <a:ext uri="{FF2B5EF4-FFF2-40B4-BE49-F238E27FC236}">
                  <a16:creationId xmlns:a16="http://schemas.microsoft.com/office/drawing/2014/main" id="{7476772D-85B2-4C17-ACAF-874C61FCF8F8}"/>
                </a:ext>
              </a:extLst>
            </p:cNvPr>
            <p:cNvSpPr/>
            <p:nvPr/>
          </p:nvSpPr>
          <p:spPr bwMode="auto">
            <a:xfrm rot="5400000">
              <a:off x="5852471" y="4808690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12" name="Elipsa 60">
              <a:extLst>
                <a:ext uri="{FF2B5EF4-FFF2-40B4-BE49-F238E27FC236}">
                  <a16:creationId xmlns:a16="http://schemas.microsoft.com/office/drawing/2014/main" id="{B6321E86-2FAE-4843-8084-2F8F09CA4DDA}"/>
                </a:ext>
              </a:extLst>
            </p:cNvPr>
            <p:cNvSpPr/>
            <p:nvPr/>
          </p:nvSpPr>
          <p:spPr bwMode="auto">
            <a:xfrm rot="5400000">
              <a:off x="5742997" y="3835168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13" name="Elipsa 61">
              <a:extLst>
                <a:ext uri="{FF2B5EF4-FFF2-40B4-BE49-F238E27FC236}">
                  <a16:creationId xmlns:a16="http://schemas.microsoft.com/office/drawing/2014/main" id="{F00C3FA1-A6E5-4C18-8FE7-ED69AFF87B5D}"/>
                </a:ext>
              </a:extLst>
            </p:cNvPr>
            <p:cNvSpPr/>
            <p:nvPr/>
          </p:nvSpPr>
          <p:spPr bwMode="auto">
            <a:xfrm rot="5400000">
              <a:off x="5742595" y="3944007"/>
              <a:ext cx="90766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14" name="Elipsa 62">
              <a:extLst>
                <a:ext uri="{FF2B5EF4-FFF2-40B4-BE49-F238E27FC236}">
                  <a16:creationId xmlns:a16="http://schemas.microsoft.com/office/drawing/2014/main" id="{98910134-2F7F-4902-BBA1-681736954BE1}"/>
                </a:ext>
              </a:extLst>
            </p:cNvPr>
            <p:cNvSpPr/>
            <p:nvPr/>
          </p:nvSpPr>
          <p:spPr bwMode="auto">
            <a:xfrm rot="5400000">
              <a:off x="5742595" y="4053247"/>
              <a:ext cx="90766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15" name="Elipsa 63">
              <a:extLst>
                <a:ext uri="{FF2B5EF4-FFF2-40B4-BE49-F238E27FC236}">
                  <a16:creationId xmlns:a16="http://schemas.microsoft.com/office/drawing/2014/main" id="{188824F6-4C85-4E8F-A4FA-C4C094F52FB6}"/>
                </a:ext>
              </a:extLst>
            </p:cNvPr>
            <p:cNvSpPr/>
            <p:nvPr/>
          </p:nvSpPr>
          <p:spPr bwMode="auto">
            <a:xfrm rot="5400000">
              <a:off x="5742997" y="4162085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16" name="Elipsa 64">
              <a:extLst>
                <a:ext uri="{FF2B5EF4-FFF2-40B4-BE49-F238E27FC236}">
                  <a16:creationId xmlns:a16="http://schemas.microsoft.com/office/drawing/2014/main" id="{0C158208-3554-4D09-955A-B9B5A5F8C313}"/>
                </a:ext>
              </a:extLst>
            </p:cNvPr>
            <p:cNvSpPr/>
            <p:nvPr/>
          </p:nvSpPr>
          <p:spPr bwMode="auto">
            <a:xfrm rot="5400000">
              <a:off x="5742997" y="4266506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17" name="Elipsa 65">
              <a:extLst>
                <a:ext uri="{FF2B5EF4-FFF2-40B4-BE49-F238E27FC236}">
                  <a16:creationId xmlns:a16="http://schemas.microsoft.com/office/drawing/2014/main" id="{783B4AE6-4120-48A0-B396-C88515A594A6}"/>
                </a:ext>
              </a:extLst>
            </p:cNvPr>
            <p:cNvSpPr/>
            <p:nvPr/>
          </p:nvSpPr>
          <p:spPr bwMode="auto">
            <a:xfrm rot="5400000">
              <a:off x="5742997" y="4375746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18" name="Elipsa 66">
              <a:extLst>
                <a:ext uri="{FF2B5EF4-FFF2-40B4-BE49-F238E27FC236}">
                  <a16:creationId xmlns:a16="http://schemas.microsoft.com/office/drawing/2014/main" id="{D809BA71-7119-4BD0-84E8-14B5F60315A5}"/>
                </a:ext>
              </a:extLst>
            </p:cNvPr>
            <p:cNvSpPr/>
            <p:nvPr/>
          </p:nvSpPr>
          <p:spPr bwMode="auto">
            <a:xfrm rot="5400000">
              <a:off x="5742997" y="4484986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19" name="Elipsa 67">
              <a:extLst>
                <a:ext uri="{FF2B5EF4-FFF2-40B4-BE49-F238E27FC236}">
                  <a16:creationId xmlns:a16="http://schemas.microsoft.com/office/drawing/2014/main" id="{70EC7C86-0E37-4999-9848-A331DC08DC68}"/>
                </a:ext>
              </a:extLst>
            </p:cNvPr>
            <p:cNvSpPr/>
            <p:nvPr/>
          </p:nvSpPr>
          <p:spPr bwMode="auto">
            <a:xfrm rot="5400000">
              <a:off x="5742997" y="4590210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20" name="Elipsa 68">
              <a:extLst>
                <a:ext uri="{FF2B5EF4-FFF2-40B4-BE49-F238E27FC236}">
                  <a16:creationId xmlns:a16="http://schemas.microsoft.com/office/drawing/2014/main" id="{DD778545-9AD8-46AC-A88C-3DF78AAD5771}"/>
                </a:ext>
              </a:extLst>
            </p:cNvPr>
            <p:cNvSpPr/>
            <p:nvPr/>
          </p:nvSpPr>
          <p:spPr bwMode="auto">
            <a:xfrm rot="5400000">
              <a:off x="5742997" y="4699450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21" name="Elipsa 60">
              <a:extLst>
                <a:ext uri="{FF2B5EF4-FFF2-40B4-BE49-F238E27FC236}">
                  <a16:creationId xmlns:a16="http://schemas.microsoft.com/office/drawing/2014/main" id="{90836E28-4A9A-4597-AA72-B6F99E2017B5}"/>
                </a:ext>
              </a:extLst>
            </p:cNvPr>
            <p:cNvSpPr/>
            <p:nvPr/>
          </p:nvSpPr>
          <p:spPr bwMode="auto">
            <a:xfrm rot="5400000">
              <a:off x="5632304" y="3835168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22" name="Elipsa 61">
              <a:extLst>
                <a:ext uri="{FF2B5EF4-FFF2-40B4-BE49-F238E27FC236}">
                  <a16:creationId xmlns:a16="http://schemas.microsoft.com/office/drawing/2014/main" id="{66D8ED41-B2D6-41C7-B087-0FE498ED91DF}"/>
                </a:ext>
              </a:extLst>
            </p:cNvPr>
            <p:cNvSpPr/>
            <p:nvPr/>
          </p:nvSpPr>
          <p:spPr bwMode="auto">
            <a:xfrm rot="5400000">
              <a:off x="5631902" y="3944007"/>
              <a:ext cx="90766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23" name="Elipsa 62">
              <a:extLst>
                <a:ext uri="{FF2B5EF4-FFF2-40B4-BE49-F238E27FC236}">
                  <a16:creationId xmlns:a16="http://schemas.microsoft.com/office/drawing/2014/main" id="{2C8D7C38-B9FC-4970-8B93-F2BBD5A73A3C}"/>
                </a:ext>
              </a:extLst>
            </p:cNvPr>
            <p:cNvSpPr/>
            <p:nvPr/>
          </p:nvSpPr>
          <p:spPr bwMode="auto">
            <a:xfrm rot="5400000">
              <a:off x="5631902" y="4053247"/>
              <a:ext cx="90766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24" name="Elipsa 63">
              <a:extLst>
                <a:ext uri="{FF2B5EF4-FFF2-40B4-BE49-F238E27FC236}">
                  <a16:creationId xmlns:a16="http://schemas.microsoft.com/office/drawing/2014/main" id="{6DFA9ED5-F63D-4A0F-87F5-A9146D2662BE}"/>
                </a:ext>
              </a:extLst>
            </p:cNvPr>
            <p:cNvSpPr/>
            <p:nvPr/>
          </p:nvSpPr>
          <p:spPr bwMode="auto">
            <a:xfrm rot="5400000">
              <a:off x="5632304" y="4162085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25" name="Elipsa 64">
              <a:extLst>
                <a:ext uri="{FF2B5EF4-FFF2-40B4-BE49-F238E27FC236}">
                  <a16:creationId xmlns:a16="http://schemas.microsoft.com/office/drawing/2014/main" id="{BF9CC664-A708-401E-8626-0A4F85749C2D}"/>
                </a:ext>
              </a:extLst>
            </p:cNvPr>
            <p:cNvSpPr/>
            <p:nvPr/>
          </p:nvSpPr>
          <p:spPr bwMode="auto">
            <a:xfrm rot="5400000">
              <a:off x="5632304" y="4266506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26" name="Elipsa 65">
              <a:extLst>
                <a:ext uri="{FF2B5EF4-FFF2-40B4-BE49-F238E27FC236}">
                  <a16:creationId xmlns:a16="http://schemas.microsoft.com/office/drawing/2014/main" id="{C56BA542-4A40-4DE2-8110-316AF60A09D9}"/>
                </a:ext>
              </a:extLst>
            </p:cNvPr>
            <p:cNvSpPr/>
            <p:nvPr/>
          </p:nvSpPr>
          <p:spPr bwMode="auto">
            <a:xfrm rot="5400000">
              <a:off x="5632304" y="4375746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27" name="Elipsa 66">
              <a:extLst>
                <a:ext uri="{FF2B5EF4-FFF2-40B4-BE49-F238E27FC236}">
                  <a16:creationId xmlns:a16="http://schemas.microsoft.com/office/drawing/2014/main" id="{73B4E55F-73AC-4606-B5BA-9CFA9C81550D}"/>
                </a:ext>
              </a:extLst>
            </p:cNvPr>
            <p:cNvSpPr/>
            <p:nvPr/>
          </p:nvSpPr>
          <p:spPr bwMode="auto">
            <a:xfrm rot="5400000">
              <a:off x="5632304" y="4484986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28" name="Elipsa 67">
              <a:extLst>
                <a:ext uri="{FF2B5EF4-FFF2-40B4-BE49-F238E27FC236}">
                  <a16:creationId xmlns:a16="http://schemas.microsoft.com/office/drawing/2014/main" id="{E1E79825-6D9E-495E-A0D9-03E9C5BBA78B}"/>
                </a:ext>
              </a:extLst>
            </p:cNvPr>
            <p:cNvSpPr/>
            <p:nvPr/>
          </p:nvSpPr>
          <p:spPr bwMode="auto">
            <a:xfrm rot="5400000">
              <a:off x="5632304" y="4590210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29" name="Elipsa 64">
              <a:extLst>
                <a:ext uri="{FF2B5EF4-FFF2-40B4-BE49-F238E27FC236}">
                  <a16:creationId xmlns:a16="http://schemas.microsoft.com/office/drawing/2014/main" id="{C9BC8FB4-83DC-4A42-BB7F-5717419787A2}"/>
                </a:ext>
              </a:extLst>
            </p:cNvPr>
            <p:cNvSpPr/>
            <p:nvPr/>
          </p:nvSpPr>
          <p:spPr bwMode="auto">
            <a:xfrm rot="5400000">
              <a:off x="5531064" y="4274312"/>
              <a:ext cx="74349" cy="74349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30" name="Elipsa 65">
              <a:extLst>
                <a:ext uri="{FF2B5EF4-FFF2-40B4-BE49-F238E27FC236}">
                  <a16:creationId xmlns:a16="http://schemas.microsoft.com/office/drawing/2014/main" id="{0F26EE91-61D1-4691-85A3-DD889FFEB4B3}"/>
                </a:ext>
              </a:extLst>
            </p:cNvPr>
            <p:cNvSpPr/>
            <p:nvPr/>
          </p:nvSpPr>
          <p:spPr bwMode="auto">
            <a:xfrm rot="5400000">
              <a:off x="5531064" y="4383552"/>
              <a:ext cx="74349" cy="74349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31" name="Elipsa 66">
              <a:extLst>
                <a:ext uri="{FF2B5EF4-FFF2-40B4-BE49-F238E27FC236}">
                  <a16:creationId xmlns:a16="http://schemas.microsoft.com/office/drawing/2014/main" id="{76CEADBF-5721-4ACB-81B4-8B517E132A3A}"/>
                </a:ext>
              </a:extLst>
            </p:cNvPr>
            <p:cNvSpPr/>
            <p:nvPr/>
          </p:nvSpPr>
          <p:spPr bwMode="auto">
            <a:xfrm rot="5400000">
              <a:off x="5531064" y="4492792"/>
              <a:ext cx="74349" cy="74349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32" name="Elipsa 64">
              <a:extLst>
                <a:ext uri="{FF2B5EF4-FFF2-40B4-BE49-F238E27FC236}">
                  <a16:creationId xmlns:a16="http://schemas.microsoft.com/office/drawing/2014/main" id="{F0F50DAB-3668-408E-9BAA-2D1101B6735C}"/>
                </a:ext>
              </a:extLst>
            </p:cNvPr>
            <p:cNvSpPr/>
            <p:nvPr/>
          </p:nvSpPr>
          <p:spPr bwMode="auto">
            <a:xfrm rot="5400000">
              <a:off x="6307205" y="4277092"/>
              <a:ext cx="61446" cy="61445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33" name="Elipsa 65">
              <a:extLst>
                <a:ext uri="{FF2B5EF4-FFF2-40B4-BE49-F238E27FC236}">
                  <a16:creationId xmlns:a16="http://schemas.microsoft.com/office/drawing/2014/main" id="{FE811D73-C3D6-4BA3-BBBF-E63E6A5C3C36}"/>
                </a:ext>
              </a:extLst>
            </p:cNvPr>
            <p:cNvSpPr/>
            <p:nvPr/>
          </p:nvSpPr>
          <p:spPr bwMode="auto">
            <a:xfrm rot="5400000">
              <a:off x="6307205" y="4386333"/>
              <a:ext cx="61446" cy="61445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34" name="Elipsa 64">
              <a:extLst>
                <a:ext uri="{FF2B5EF4-FFF2-40B4-BE49-F238E27FC236}">
                  <a16:creationId xmlns:a16="http://schemas.microsoft.com/office/drawing/2014/main" id="{7330BFF7-9EAD-4737-BC5B-FDF16BFF56DB}"/>
                </a:ext>
              </a:extLst>
            </p:cNvPr>
            <p:cNvSpPr/>
            <p:nvPr/>
          </p:nvSpPr>
          <p:spPr bwMode="auto">
            <a:xfrm rot="5400000">
              <a:off x="5427032" y="4281341"/>
              <a:ext cx="61446" cy="61445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35" name="Elipsa 65">
              <a:extLst>
                <a:ext uri="{FF2B5EF4-FFF2-40B4-BE49-F238E27FC236}">
                  <a16:creationId xmlns:a16="http://schemas.microsoft.com/office/drawing/2014/main" id="{469A9715-C713-47F1-B9C9-5E851CFF0E39}"/>
                </a:ext>
              </a:extLst>
            </p:cNvPr>
            <p:cNvSpPr/>
            <p:nvPr/>
          </p:nvSpPr>
          <p:spPr bwMode="auto">
            <a:xfrm rot="5400000">
              <a:off x="5427032" y="4390582"/>
              <a:ext cx="61446" cy="61445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36" name="Elipsa 64">
              <a:extLst>
                <a:ext uri="{FF2B5EF4-FFF2-40B4-BE49-F238E27FC236}">
                  <a16:creationId xmlns:a16="http://schemas.microsoft.com/office/drawing/2014/main" id="{D89D3584-2D14-4936-BA16-2FBD5FD76135}"/>
                </a:ext>
              </a:extLst>
            </p:cNvPr>
            <p:cNvSpPr/>
            <p:nvPr/>
          </p:nvSpPr>
          <p:spPr bwMode="auto">
            <a:xfrm rot="5400000">
              <a:off x="6424743" y="4282424"/>
              <a:ext cx="50782" cy="5078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37" name="Elipsa 64">
              <a:extLst>
                <a:ext uri="{FF2B5EF4-FFF2-40B4-BE49-F238E27FC236}">
                  <a16:creationId xmlns:a16="http://schemas.microsoft.com/office/drawing/2014/main" id="{2EF7DEC0-D025-472C-ACE0-660B814A53AA}"/>
                </a:ext>
              </a:extLst>
            </p:cNvPr>
            <p:cNvSpPr/>
            <p:nvPr/>
          </p:nvSpPr>
          <p:spPr bwMode="auto">
            <a:xfrm rot="5400000">
              <a:off x="5323319" y="4285287"/>
              <a:ext cx="50782" cy="5078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</p:grpSp>
      <p:sp>
        <p:nvSpPr>
          <p:cNvPr id="238" name="pole tekstowe 237">
            <a:extLst>
              <a:ext uri="{FF2B5EF4-FFF2-40B4-BE49-F238E27FC236}">
                <a16:creationId xmlns:a16="http://schemas.microsoft.com/office/drawing/2014/main" id="{38F863AA-A5D7-4BDF-8C52-88ADAEEA1A9C}"/>
              </a:ext>
            </a:extLst>
          </p:cNvPr>
          <p:cNvSpPr txBox="1"/>
          <p:nvPr/>
        </p:nvSpPr>
        <p:spPr>
          <a:xfrm>
            <a:off x="4482769" y="3949459"/>
            <a:ext cx="401386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0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PKO Bank Polski" panose="020B0604020202020204" pitchFamily="34" charset="0"/>
                <a:ea typeface="+mn-ea"/>
                <a:cs typeface="+mn-cs"/>
              </a:rPr>
              <a:t>Kredyt inwestycyjny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PKO Bank Polski" panose="020B0604020202020204" pitchFamily="34" charset="0"/>
                <a:ea typeface="+mn-ea"/>
                <a:cs typeface="+mn-cs"/>
              </a:rPr>
              <a:t>do 80% wydatków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PKO Bank Polski" panose="020B0604020202020204" pitchFamily="34" charset="0"/>
                <a:ea typeface="+mn-ea"/>
                <a:cs typeface="+mn-cs"/>
              </a:rPr>
              <a:t>do 240 miesięcy </a:t>
            </a:r>
          </a:p>
        </p:txBody>
      </p:sp>
      <p:sp>
        <p:nvSpPr>
          <p:cNvPr id="239" name="pole tekstowe 238">
            <a:extLst>
              <a:ext uri="{FF2B5EF4-FFF2-40B4-BE49-F238E27FC236}">
                <a16:creationId xmlns:a16="http://schemas.microsoft.com/office/drawing/2014/main" id="{236C7B89-B108-47CE-BEB6-545B48EBFB88}"/>
              </a:ext>
            </a:extLst>
          </p:cNvPr>
          <p:cNvSpPr txBox="1"/>
          <p:nvPr/>
        </p:nvSpPr>
        <p:spPr>
          <a:xfrm>
            <a:off x="4435262" y="5023803"/>
            <a:ext cx="45900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0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PKO Bank Polski" panose="020B0604020202020204" pitchFamily="34" charset="0"/>
                <a:ea typeface="+mn-ea"/>
                <a:cs typeface="+mn-cs"/>
              </a:rPr>
              <a:t>Pożyczka hipoteczna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PKO Bank Polski" panose="020B0604020202020204" pitchFamily="34" charset="0"/>
                <a:ea typeface="+mn-ea"/>
                <a:cs typeface="+mn-cs"/>
              </a:rPr>
              <a:t>do 60% wartości nieruchomości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PKO Bank Polski" panose="020B0604020202020204" pitchFamily="34" charset="0"/>
                <a:ea typeface="+mn-ea"/>
                <a:cs typeface="+mn-cs"/>
              </a:rPr>
              <a:t>do 180 miesięcy</a:t>
            </a:r>
            <a:r>
              <a:rPr kumimoji="0" lang="pl-PL" sz="18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PKO Bank Polski" panose="020B0604020202020204" pitchFamily="34" charset="0"/>
                <a:ea typeface="+mn-ea"/>
                <a:cs typeface="+mn-cs"/>
              </a:rPr>
              <a:t> </a:t>
            </a:r>
          </a:p>
        </p:txBody>
      </p:sp>
      <p:grpSp>
        <p:nvGrpSpPr>
          <p:cNvPr id="240" name="Grupa 239">
            <a:extLst>
              <a:ext uri="{FF2B5EF4-FFF2-40B4-BE49-F238E27FC236}">
                <a16:creationId xmlns:a16="http://schemas.microsoft.com/office/drawing/2014/main" id="{3A19EB48-00A3-407A-8FD1-89527CE25F57}"/>
              </a:ext>
            </a:extLst>
          </p:cNvPr>
          <p:cNvGrpSpPr/>
          <p:nvPr/>
        </p:nvGrpSpPr>
        <p:grpSpPr>
          <a:xfrm rot="16200000">
            <a:off x="3128368" y="5966240"/>
            <a:ext cx="864000" cy="864000"/>
            <a:chOff x="5323319" y="3835168"/>
            <a:chExt cx="1152206" cy="1063484"/>
          </a:xfrm>
          <a:solidFill>
            <a:schemeClr val="accent1">
              <a:lumMod val="75000"/>
            </a:schemeClr>
          </a:solidFill>
        </p:grpSpPr>
        <p:sp>
          <p:nvSpPr>
            <p:cNvPr id="241" name="Elipsa 64">
              <a:extLst>
                <a:ext uri="{FF2B5EF4-FFF2-40B4-BE49-F238E27FC236}">
                  <a16:creationId xmlns:a16="http://schemas.microsoft.com/office/drawing/2014/main" id="{BC1C53BB-D2E1-46E1-8D60-448C80CC5CAD}"/>
                </a:ext>
              </a:extLst>
            </p:cNvPr>
            <p:cNvSpPr/>
            <p:nvPr/>
          </p:nvSpPr>
          <p:spPr bwMode="auto">
            <a:xfrm rot="5400000">
              <a:off x="6190710" y="4274312"/>
              <a:ext cx="74349" cy="74349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42" name="Elipsa 65">
              <a:extLst>
                <a:ext uri="{FF2B5EF4-FFF2-40B4-BE49-F238E27FC236}">
                  <a16:creationId xmlns:a16="http://schemas.microsoft.com/office/drawing/2014/main" id="{C32A9734-BC77-45A1-B13B-1FB95B09EFB5}"/>
                </a:ext>
              </a:extLst>
            </p:cNvPr>
            <p:cNvSpPr/>
            <p:nvPr/>
          </p:nvSpPr>
          <p:spPr bwMode="auto">
            <a:xfrm rot="5400000">
              <a:off x="6190710" y="4383552"/>
              <a:ext cx="74349" cy="74349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43" name="Elipsa 66">
              <a:extLst>
                <a:ext uri="{FF2B5EF4-FFF2-40B4-BE49-F238E27FC236}">
                  <a16:creationId xmlns:a16="http://schemas.microsoft.com/office/drawing/2014/main" id="{E491333E-4A12-465A-8F58-B37ABCCF740C}"/>
                </a:ext>
              </a:extLst>
            </p:cNvPr>
            <p:cNvSpPr/>
            <p:nvPr/>
          </p:nvSpPr>
          <p:spPr bwMode="auto">
            <a:xfrm rot="5400000">
              <a:off x="6190710" y="4492792"/>
              <a:ext cx="74349" cy="74349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44" name="Elipsa 60">
              <a:extLst>
                <a:ext uri="{FF2B5EF4-FFF2-40B4-BE49-F238E27FC236}">
                  <a16:creationId xmlns:a16="http://schemas.microsoft.com/office/drawing/2014/main" id="{F5053EB2-F25A-4B4D-9248-981E90F64E1B}"/>
                </a:ext>
              </a:extLst>
            </p:cNvPr>
            <p:cNvSpPr/>
            <p:nvPr/>
          </p:nvSpPr>
          <p:spPr bwMode="auto">
            <a:xfrm rot="5400000">
              <a:off x="6072210" y="3835168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45" name="Elipsa 61">
              <a:extLst>
                <a:ext uri="{FF2B5EF4-FFF2-40B4-BE49-F238E27FC236}">
                  <a16:creationId xmlns:a16="http://schemas.microsoft.com/office/drawing/2014/main" id="{2C77617D-6EF1-43F2-B352-A554DD96075E}"/>
                </a:ext>
              </a:extLst>
            </p:cNvPr>
            <p:cNvSpPr/>
            <p:nvPr/>
          </p:nvSpPr>
          <p:spPr bwMode="auto">
            <a:xfrm rot="5400000">
              <a:off x="6071808" y="3944007"/>
              <a:ext cx="90766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46" name="Elipsa 62">
              <a:extLst>
                <a:ext uri="{FF2B5EF4-FFF2-40B4-BE49-F238E27FC236}">
                  <a16:creationId xmlns:a16="http://schemas.microsoft.com/office/drawing/2014/main" id="{688A351F-E8E6-4267-A201-CE4B3CDF6C36}"/>
                </a:ext>
              </a:extLst>
            </p:cNvPr>
            <p:cNvSpPr/>
            <p:nvPr/>
          </p:nvSpPr>
          <p:spPr bwMode="auto">
            <a:xfrm rot="5400000">
              <a:off x="6071808" y="4053247"/>
              <a:ext cx="90766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47" name="Elipsa 63">
              <a:extLst>
                <a:ext uri="{FF2B5EF4-FFF2-40B4-BE49-F238E27FC236}">
                  <a16:creationId xmlns:a16="http://schemas.microsoft.com/office/drawing/2014/main" id="{B329FEAF-8B0C-4896-AFEB-E921DCAA7DC4}"/>
                </a:ext>
              </a:extLst>
            </p:cNvPr>
            <p:cNvSpPr/>
            <p:nvPr/>
          </p:nvSpPr>
          <p:spPr bwMode="auto">
            <a:xfrm rot="5400000">
              <a:off x="6072210" y="4162085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48" name="Elipsa 64">
              <a:extLst>
                <a:ext uri="{FF2B5EF4-FFF2-40B4-BE49-F238E27FC236}">
                  <a16:creationId xmlns:a16="http://schemas.microsoft.com/office/drawing/2014/main" id="{3A81064E-8232-4BA8-AC4F-68F89F2A1227}"/>
                </a:ext>
              </a:extLst>
            </p:cNvPr>
            <p:cNvSpPr/>
            <p:nvPr/>
          </p:nvSpPr>
          <p:spPr bwMode="auto">
            <a:xfrm rot="5400000">
              <a:off x="6072210" y="4266506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49" name="Elipsa 65">
              <a:extLst>
                <a:ext uri="{FF2B5EF4-FFF2-40B4-BE49-F238E27FC236}">
                  <a16:creationId xmlns:a16="http://schemas.microsoft.com/office/drawing/2014/main" id="{1A08E8E0-45AC-4738-A5D5-C91CD3476FE6}"/>
                </a:ext>
              </a:extLst>
            </p:cNvPr>
            <p:cNvSpPr/>
            <p:nvPr/>
          </p:nvSpPr>
          <p:spPr bwMode="auto">
            <a:xfrm rot="5400000">
              <a:off x="6072210" y="4375746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50" name="Elipsa 66">
              <a:extLst>
                <a:ext uri="{FF2B5EF4-FFF2-40B4-BE49-F238E27FC236}">
                  <a16:creationId xmlns:a16="http://schemas.microsoft.com/office/drawing/2014/main" id="{46B54537-8C14-482D-AE24-145BA38A54DD}"/>
                </a:ext>
              </a:extLst>
            </p:cNvPr>
            <p:cNvSpPr/>
            <p:nvPr/>
          </p:nvSpPr>
          <p:spPr bwMode="auto">
            <a:xfrm rot="5400000">
              <a:off x="6072210" y="4484986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51" name="Elipsa 67">
              <a:extLst>
                <a:ext uri="{FF2B5EF4-FFF2-40B4-BE49-F238E27FC236}">
                  <a16:creationId xmlns:a16="http://schemas.microsoft.com/office/drawing/2014/main" id="{D1BE66C3-132F-4761-B5DA-1500A8DF1819}"/>
                </a:ext>
              </a:extLst>
            </p:cNvPr>
            <p:cNvSpPr/>
            <p:nvPr/>
          </p:nvSpPr>
          <p:spPr bwMode="auto">
            <a:xfrm rot="5400000">
              <a:off x="6072210" y="4590210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52" name="Elipsa 60">
              <a:extLst>
                <a:ext uri="{FF2B5EF4-FFF2-40B4-BE49-F238E27FC236}">
                  <a16:creationId xmlns:a16="http://schemas.microsoft.com/office/drawing/2014/main" id="{890F8C5A-20C6-4A56-8E17-F3366615840D}"/>
                </a:ext>
              </a:extLst>
            </p:cNvPr>
            <p:cNvSpPr/>
            <p:nvPr/>
          </p:nvSpPr>
          <p:spPr bwMode="auto">
            <a:xfrm rot="5400000">
              <a:off x="5963165" y="3835168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53" name="Elipsa 61">
              <a:extLst>
                <a:ext uri="{FF2B5EF4-FFF2-40B4-BE49-F238E27FC236}">
                  <a16:creationId xmlns:a16="http://schemas.microsoft.com/office/drawing/2014/main" id="{F626493C-4303-47B1-943E-7B65448F5CFD}"/>
                </a:ext>
              </a:extLst>
            </p:cNvPr>
            <p:cNvSpPr/>
            <p:nvPr/>
          </p:nvSpPr>
          <p:spPr bwMode="auto">
            <a:xfrm rot="5400000">
              <a:off x="5962763" y="3944007"/>
              <a:ext cx="90766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54" name="Elipsa 62">
              <a:extLst>
                <a:ext uri="{FF2B5EF4-FFF2-40B4-BE49-F238E27FC236}">
                  <a16:creationId xmlns:a16="http://schemas.microsoft.com/office/drawing/2014/main" id="{93F517DF-F58E-4524-8BB6-88885185494F}"/>
                </a:ext>
              </a:extLst>
            </p:cNvPr>
            <p:cNvSpPr/>
            <p:nvPr/>
          </p:nvSpPr>
          <p:spPr bwMode="auto">
            <a:xfrm rot="5400000">
              <a:off x="5962763" y="4053247"/>
              <a:ext cx="90766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55" name="Elipsa 63">
              <a:extLst>
                <a:ext uri="{FF2B5EF4-FFF2-40B4-BE49-F238E27FC236}">
                  <a16:creationId xmlns:a16="http://schemas.microsoft.com/office/drawing/2014/main" id="{538EAFFF-7FB4-4AA8-81F4-2339BDE72A0A}"/>
                </a:ext>
              </a:extLst>
            </p:cNvPr>
            <p:cNvSpPr/>
            <p:nvPr/>
          </p:nvSpPr>
          <p:spPr bwMode="auto">
            <a:xfrm rot="5400000">
              <a:off x="5963165" y="4162085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56" name="Elipsa 64">
              <a:extLst>
                <a:ext uri="{FF2B5EF4-FFF2-40B4-BE49-F238E27FC236}">
                  <a16:creationId xmlns:a16="http://schemas.microsoft.com/office/drawing/2014/main" id="{90FA9511-01B2-4A8B-A1BF-B7B929178C26}"/>
                </a:ext>
              </a:extLst>
            </p:cNvPr>
            <p:cNvSpPr/>
            <p:nvPr/>
          </p:nvSpPr>
          <p:spPr bwMode="auto">
            <a:xfrm rot="5400000">
              <a:off x="5963165" y="4266506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57" name="Elipsa 65">
              <a:extLst>
                <a:ext uri="{FF2B5EF4-FFF2-40B4-BE49-F238E27FC236}">
                  <a16:creationId xmlns:a16="http://schemas.microsoft.com/office/drawing/2014/main" id="{3ECB6FA8-1D1C-4BBB-B34D-5AFEF074E184}"/>
                </a:ext>
              </a:extLst>
            </p:cNvPr>
            <p:cNvSpPr/>
            <p:nvPr/>
          </p:nvSpPr>
          <p:spPr bwMode="auto">
            <a:xfrm rot="5400000">
              <a:off x="5963165" y="4375746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58" name="Elipsa 66">
              <a:extLst>
                <a:ext uri="{FF2B5EF4-FFF2-40B4-BE49-F238E27FC236}">
                  <a16:creationId xmlns:a16="http://schemas.microsoft.com/office/drawing/2014/main" id="{7611B41C-D1FC-4525-9847-A42AC1DF4639}"/>
                </a:ext>
              </a:extLst>
            </p:cNvPr>
            <p:cNvSpPr/>
            <p:nvPr/>
          </p:nvSpPr>
          <p:spPr bwMode="auto">
            <a:xfrm rot="5400000">
              <a:off x="5963165" y="4484986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59" name="Elipsa 67">
              <a:extLst>
                <a:ext uri="{FF2B5EF4-FFF2-40B4-BE49-F238E27FC236}">
                  <a16:creationId xmlns:a16="http://schemas.microsoft.com/office/drawing/2014/main" id="{17CF4882-3209-4A41-B6C1-D00998E018A2}"/>
                </a:ext>
              </a:extLst>
            </p:cNvPr>
            <p:cNvSpPr/>
            <p:nvPr/>
          </p:nvSpPr>
          <p:spPr bwMode="auto">
            <a:xfrm rot="5400000">
              <a:off x="5963165" y="4590210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60" name="Elipsa 68">
              <a:extLst>
                <a:ext uri="{FF2B5EF4-FFF2-40B4-BE49-F238E27FC236}">
                  <a16:creationId xmlns:a16="http://schemas.microsoft.com/office/drawing/2014/main" id="{28BDC5A6-0694-4AA1-AFB8-236AFFDE47CE}"/>
                </a:ext>
              </a:extLst>
            </p:cNvPr>
            <p:cNvSpPr/>
            <p:nvPr/>
          </p:nvSpPr>
          <p:spPr bwMode="auto">
            <a:xfrm rot="5400000">
              <a:off x="5963165" y="4699450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61" name="Elipsa 60">
              <a:extLst>
                <a:ext uri="{FF2B5EF4-FFF2-40B4-BE49-F238E27FC236}">
                  <a16:creationId xmlns:a16="http://schemas.microsoft.com/office/drawing/2014/main" id="{52289A33-67A1-4925-B14B-DD2DABBE1409}"/>
                </a:ext>
              </a:extLst>
            </p:cNvPr>
            <p:cNvSpPr/>
            <p:nvPr/>
          </p:nvSpPr>
          <p:spPr bwMode="auto">
            <a:xfrm rot="5400000">
              <a:off x="5852471" y="3835168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62" name="Elipsa 61">
              <a:extLst>
                <a:ext uri="{FF2B5EF4-FFF2-40B4-BE49-F238E27FC236}">
                  <a16:creationId xmlns:a16="http://schemas.microsoft.com/office/drawing/2014/main" id="{D027AB97-9643-4BE1-BEA2-7CC085188676}"/>
                </a:ext>
              </a:extLst>
            </p:cNvPr>
            <p:cNvSpPr/>
            <p:nvPr/>
          </p:nvSpPr>
          <p:spPr bwMode="auto">
            <a:xfrm rot="5400000">
              <a:off x="5852069" y="3944007"/>
              <a:ext cx="90766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63" name="Elipsa 62">
              <a:extLst>
                <a:ext uri="{FF2B5EF4-FFF2-40B4-BE49-F238E27FC236}">
                  <a16:creationId xmlns:a16="http://schemas.microsoft.com/office/drawing/2014/main" id="{BBBEECDE-23BD-4EC1-9CEE-CE694D640E1A}"/>
                </a:ext>
              </a:extLst>
            </p:cNvPr>
            <p:cNvSpPr/>
            <p:nvPr/>
          </p:nvSpPr>
          <p:spPr bwMode="auto">
            <a:xfrm rot="5400000">
              <a:off x="5852069" y="4053247"/>
              <a:ext cx="90766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64" name="Elipsa 63">
              <a:extLst>
                <a:ext uri="{FF2B5EF4-FFF2-40B4-BE49-F238E27FC236}">
                  <a16:creationId xmlns:a16="http://schemas.microsoft.com/office/drawing/2014/main" id="{A4CA5ACF-BB93-4D81-94F0-858136192F8C}"/>
                </a:ext>
              </a:extLst>
            </p:cNvPr>
            <p:cNvSpPr/>
            <p:nvPr/>
          </p:nvSpPr>
          <p:spPr bwMode="auto">
            <a:xfrm rot="5400000">
              <a:off x="5852471" y="4162085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65" name="Elipsa 64">
              <a:extLst>
                <a:ext uri="{FF2B5EF4-FFF2-40B4-BE49-F238E27FC236}">
                  <a16:creationId xmlns:a16="http://schemas.microsoft.com/office/drawing/2014/main" id="{10B6B56B-342B-464F-99B2-85E34B63FA31}"/>
                </a:ext>
              </a:extLst>
            </p:cNvPr>
            <p:cNvSpPr/>
            <p:nvPr/>
          </p:nvSpPr>
          <p:spPr bwMode="auto">
            <a:xfrm rot="5400000">
              <a:off x="5852471" y="4266505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66" name="Elipsa 65">
              <a:extLst>
                <a:ext uri="{FF2B5EF4-FFF2-40B4-BE49-F238E27FC236}">
                  <a16:creationId xmlns:a16="http://schemas.microsoft.com/office/drawing/2014/main" id="{6571B9E1-EF5D-4206-A94E-FDC9C49C4957}"/>
                </a:ext>
              </a:extLst>
            </p:cNvPr>
            <p:cNvSpPr/>
            <p:nvPr/>
          </p:nvSpPr>
          <p:spPr bwMode="auto">
            <a:xfrm rot="5400000">
              <a:off x="5852471" y="4375746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67" name="Elipsa 66">
              <a:extLst>
                <a:ext uri="{FF2B5EF4-FFF2-40B4-BE49-F238E27FC236}">
                  <a16:creationId xmlns:a16="http://schemas.microsoft.com/office/drawing/2014/main" id="{5F34DF86-A006-4397-A0A9-AC9DB21D3968}"/>
                </a:ext>
              </a:extLst>
            </p:cNvPr>
            <p:cNvSpPr/>
            <p:nvPr/>
          </p:nvSpPr>
          <p:spPr bwMode="auto">
            <a:xfrm rot="5400000">
              <a:off x="5852471" y="4484986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68" name="Elipsa 67">
              <a:extLst>
                <a:ext uri="{FF2B5EF4-FFF2-40B4-BE49-F238E27FC236}">
                  <a16:creationId xmlns:a16="http://schemas.microsoft.com/office/drawing/2014/main" id="{A4795F8F-9A60-428D-B6A5-A0D1CE8AA80F}"/>
                </a:ext>
              </a:extLst>
            </p:cNvPr>
            <p:cNvSpPr/>
            <p:nvPr/>
          </p:nvSpPr>
          <p:spPr bwMode="auto">
            <a:xfrm rot="5400000">
              <a:off x="5852471" y="4590210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69" name="Elipsa 68">
              <a:extLst>
                <a:ext uri="{FF2B5EF4-FFF2-40B4-BE49-F238E27FC236}">
                  <a16:creationId xmlns:a16="http://schemas.microsoft.com/office/drawing/2014/main" id="{CFB6F5F2-7277-4DBA-902D-A67A03D5DC78}"/>
                </a:ext>
              </a:extLst>
            </p:cNvPr>
            <p:cNvSpPr/>
            <p:nvPr/>
          </p:nvSpPr>
          <p:spPr bwMode="auto">
            <a:xfrm rot="5400000">
              <a:off x="5852471" y="4699450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70" name="Elipsa 69">
              <a:extLst>
                <a:ext uri="{FF2B5EF4-FFF2-40B4-BE49-F238E27FC236}">
                  <a16:creationId xmlns:a16="http://schemas.microsoft.com/office/drawing/2014/main" id="{9D68C249-A253-4F34-89A6-C6A01E86DB97}"/>
                </a:ext>
              </a:extLst>
            </p:cNvPr>
            <p:cNvSpPr/>
            <p:nvPr/>
          </p:nvSpPr>
          <p:spPr bwMode="auto">
            <a:xfrm rot="5400000">
              <a:off x="5852471" y="4808690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71" name="Elipsa 60">
              <a:extLst>
                <a:ext uri="{FF2B5EF4-FFF2-40B4-BE49-F238E27FC236}">
                  <a16:creationId xmlns:a16="http://schemas.microsoft.com/office/drawing/2014/main" id="{F906F9D6-A0B6-4453-9990-B544AC411C7F}"/>
                </a:ext>
              </a:extLst>
            </p:cNvPr>
            <p:cNvSpPr/>
            <p:nvPr/>
          </p:nvSpPr>
          <p:spPr bwMode="auto">
            <a:xfrm rot="5400000">
              <a:off x="5742997" y="3835168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72" name="Elipsa 61">
              <a:extLst>
                <a:ext uri="{FF2B5EF4-FFF2-40B4-BE49-F238E27FC236}">
                  <a16:creationId xmlns:a16="http://schemas.microsoft.com/office/drawing/2014/main" id="{E1118EBB-BBD8-4686-96F6-8E1B055E9649}"/>
                </a:ext>
              </a:extLst>
            </p:cNvPr>
            <p:cNvSpPr/>
            <p:nvPr/>
          </p:nvSpPr>
          <p:spPr bwMode="auto">
            <a:xfrm rot="5400000">
              <a:off x="5742595" y="3944007"/>
              <a:ext cx="90766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73" name="Elipsa 62">
              <a:extLst>
                <a:ext uri="{FF2B5EF4-FFF2-40B4-BE49-F238E27FC236}">
                  <a16:creationId xmlns:a16="http://schemas.microsoft.com/office/drawing/2014/main" id="{785819CA-4BA7-4674-BDC1-D4717421ABEB}"/>
                </a:ext>
              </a:extLst>
            </p:cNvPr>
            <p:cNvSpPr/>
            <p:nvPr/>
          </p:nvSpPr>
          <p:spPr bwMode="auto">
            <a:xfrm rot="5400000">
              <a:off x="5742595" y="4053247"/>
              <a:ext cx="90766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74" name="Elipsa 63">
              <a:extLst>
                <a:ext uri="{FF2B5EF4-FFF2-40B4-BE49-F238E27FC236}">
                  <a16:creationId xmlns:a16="http://schemas.microsoft.com/office/drawing/2014/main" id="{4674F491-1BA4-4DF8-9916-7F60678050CD}"/>
                </a:ext>
              </a:extLst>
            </p:cNvPr>
            <p:cNvSpPr/>
            <p:nvPr/>
          </p:nvSpPr>
          <p:spPr bwMode="auto">
            <a:xfrm rot="5400000">
              <a:off x="5742997" y="4162085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75" name="Elipsa 64">
              <a:extLst>
                <a:ext uri="{FF2B5EF4-FFF2-40B4-BE49-F238E27FC236}">
                  <a16:creationId xmlns:a16="http://schemas.microsoft.com/office/drawing/2014/main" id="{4724CDB0-2C67-4550-B380-9F46AB5ED3D8}"/>
                </a:ext>
              </a:extLst>
            </p:cNvPr>
            <p:cNvSpPr/>
            <p:nvPr/>
          </p:nvSpPr>
          <p:spPr bwMode="auto">
            <a:xfrm rot="5400000">
              <a:off x="5742997" y="4266506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76" name="Elipsa 65">
              <a:extLst>
                <a:ext uri="{FF2B5EF4-FFF2-40B4-BE49-F238E27FC236}">
                  <a16:creationId xmlns:a16="http://schemas.microsoft.com/office/drawing/2014/main" id="{3BE5A079-0044-411E-9984-6DD8A5A65D0B}"/>
                </a:ext>
              </a:extLst>
            </p:cNvPr>
            <p:cNvSpPr/>
            <p:nvPr/>
          </p:nvSpPr>
          <p:spPr bwMode="auto">
            <a:xfrm rot="5400000">
              <a:off x="5742997" y="4375746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77" name="Elipsa 66">
              <a:extLst>
                <a:ext uri="{FF2B5EF4-FFF2-40B4-BE49-F238E27FC236}">
                  <a16:creationId xmlns:a16="http://schemas.microsoft.com/office/drawing/2014/main" id="{3E30CD9B-7208-4DDA-932D-3BA8FDFC7C4A}"/>
                </a:ext>
              </a:extLst>
            </p:cNvPr>
            <p:cNvSpPr/>
            <p:nvPr/>
          </p:nvSpPr>
          <p:spPr bwMode="auto">
            <a:xfrm rot="5400000">
              <a:off x="5742997" y="4484986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78" name="Elipsa 67">
              <a:extLst>
                <a:ext uri="{FF2B5EF4-FFF2-40B4-BE49-F238E27FC236}">
                  <a16:creationId xmlns:a16="http://schemas.microsoft.com/office/drawing/2014/main" id="{C858BA24-3E15-43A5-B51C-CBB1E6D322FC}"/>
                </a:ext>
              </a:extLst>
            </p:cNvPr>
            <p:cNvSpPr/>
            <p:nvPr/>
          </p:nvSpPr>
          <p:spPr bwMode="auto">
            <a:xfrm rot="5400000">
              <a:off x="5742997" y="4590210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79" name="Elipsa 68">
              <a:extLst>
                <a:ext uri="{FF2B5EF4-FFF2-40B4-BE49-F238E27FC236}">
                  <a16:creationId xmlns:a16="http://schemas.microsoft.com/office/drawing/2014/main" id="{EA81031A-3B62-499C-907E-9CF3D0550A3F}"/>
                </a:ext>
              </a:extLst>
            </p:cNvPr>
            <p:cNvSpPr/>
            <p:nvPr/>
          </p:nvSpPr>
          <p:spPr bwMode="auto">
            <a:xfrm rot="5400000">
              <a:off x="5742997" y="4699450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80" name="Elipsa 60">
              <a:extLst>
                <a:ext uri="{FF2B5EF4-FFF2-40B4-BE49-F238E27FC236}">
                  <a16:creationId xmlns:a16="http://schemas.microsoft.com/office/drawing/2014/main" id="{B1AAC3BF-F3A7-48B0-83CB-8C1C7F2B1358}"/>
                </a:ext>
              </a:extLst>
            </p:cNvPr>
            <p:cNvSpPr/>
            <p:nvPr/>
          </p:nvSpPr>
          <p:spPr bwMode="auto">
            <a:xfrm rot="5400000">
              <a:off x="5632304" y="3835168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81" name="Elipsa 61">
              <a:extLst>
                <a:ext uri="{FF2B5EF4-FFF2-40B4-BE49-F238E27FC236}">
                  <a16:creationId xmlns:a16="http://schemas.microsoft.com/office/drawing/2014/main" id="{2FD1ECC9-8DCD-4066-80BB-DC6449957BE5}"/>
                </a:ext>
              </a:extLst>
            </p:cNvPr>
            <p:cNvSpPr/>
            <p:nvPr/>
          </p:nvSpPr>
          <p:spPr bwMode="auto">
            <a:xfrm rot="5400000">
              <a:off x="5631902" y="3944007"/>
              <a:ext cx="90766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82" name="Elipsa 62">
              <a:extLst>
                <a:ext uri="{FF2B5EF4-FFF2-40B4-BE49-F238E27FC236}">
                  <a16:creationId xmlns:a16="http://schemas.microsoft.com/office/drawing/2014/main" id="{E0ACE22E-6256-41FA-9735-BC52FD4DAEF7}"/>
                </a:ext>
              </a:extLst>
            </p:cNvPr>
            <p:cNvSpPr/>
            <p:nvPr/>
          </p:nvSpPr>
          <p:spPr bwMode="auto">
            <a:xfrm rot="5400000">
              <a:off x="5631902" y="4053247"/>
              <a:ext cx="90766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83" name="Elipsa 63">
              <a:extLst>
                <a:ext uri="{FF2B5EF4-FFF2-40B4-BE49-F238E27FC236}">
                  <a16:creationId xmlns:a16="http://schemas.microsoft.com/office/drawing/2014/main" id="{DADBE6CC-182F-40ED-83AB-A182B68DD97D}"/>
                </a:ext>
              </a:extLst>
            </p:cNvPr>
            <p:cNvSpPr/>
            <p:nvPr/>
          </p:nvSpPr>
          <p:spPr bwMode="auto">
            <a:xfrm rot="5400000">
              <a:off x="5632304" y="4162085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84" name="Elipsa 64">
              <a:extLst>
                <a:ext uri="{FF2B5EF4-FFF2-40B4-BE49-F238E27FC236}">
                  <a16:creationId xmlns:a16="http://schemas.microsoft.com/office/drawing/2014/main" id="{F5230D45-FEC7-45C4-B647-2903B01689FC}"/>
                </a:ext>
              </a:extLst>
            </p:cNvPr>
            <p:cNvSpPr/>
            <p:nvPr/>
          </p:nvSpPr>
          <p:spPr bwMode="auto">
            <a:xfrm rot="5400000">
              <a:off x="5632304" y="4266506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85" name="Elipsa 65">
              <a:extLst>
                <a:ext uri="{FF2B5EF4-FFF2-40B4-BE49-F238E27FC236}">
                  <a16:creationId xmlns:a16="http://schemas.microsoft.com/office/drawing/2014/main" id="{1881B529-7490-4387-9DCA-670823AB7671}"/>
                </a:ext>
              </a:extLst>
            </p:cNvPr>
            <p:cNvSpPr/>
            <p:nvPr/>
          </p:nvSpPr>
          <p:spPr bwMode="auto">
            <a:xfrm rot="5400000">
              <a:off x="5632304" y="4375746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86" name="Elipsa 66">
              <a:extLst>
                <a:ext uri="{FF2B5EF4-FFF2-40B4-BE49-F238E27FC236}">
                  <a16:creationId xmlns:a16="http://schemas.microsoft.com/office/drawing/2014/main" id="{8485BAA9-F5C3-4A3C-B175-69C9FC73D991}"/>
                </a:ext>
              </a:extLst>
            </p:cNvPr>
            <p:cNvSpPr/>
            <p:nvPr/>
          </p:nvSpPr>
          <p:spPr bwMode="auto">
            <a:xfrm rot="5400000">
              <a:off x="5632304" y="4484986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87" name="Elipsa 67">
              <a:extLst>
                <a:ext uri="{FF2B5EF4-FFF2-40B4-BE49-F238E27FC236}">
                  <a16:creationId xmlns:a16="http://schemas.microsoft.com/office/drawing/2014/main" id="{893896D7-636A-467A-9C33-55E50740CA72}"/>
                </a:ext>
              </a:extLst>
            </p:cNvPr>
            <p:cNvSpPr/>
            <p:nvPr/>
          </p:nvSpPr>
          <p:spPr bwMode="auto">
            <a:xfrm rot="5400000">
              <a:off x="5632304" y="4590210"/>
              <a:ext cx="89962" cy="8996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88" name="Elipsa 64">
              <a:extLst>
                <a:ext uri="{FF2B5EF4-FFF2-40B4-BE49-F238E27FC236}">
                  <a16:creationId xmlns:a16="http://schemas.microsoft.com/office/drawing/2014/main" id="{D3BACAB6-FE50-4144-9E78-562CF42A92C8}"/>
                </a:ext>
              </a:extLst>
            </p:cNvPr>
            <p:cNvSpPr/>
            <p:nvPr/>
          </p:nvSpPr>
          <p:spPr bwMode="auto">
            <a:xfrm rot="5400000">
              <a:off x="5531064" y="4274312"/>
              <a:ext cx="74349" cy="74349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89" name="Elipsa 65">
              <a:extLst>
                <a:ext uri="{FF2B5EF4-FFF2-40B4-BE49-F238E27FC236}">
                  <a16:creationId xmlns:a16="http://schemas.microsoft.com/office/drawing/2014/main" id="{5B45A37B-81F5-493C-A1F1-B2F5C2CEA387}"/>
                </a:ext>
              </a:extLst>
            </p:cNvPr>
            <p:cNvSpPr/>
            <p:nvPr/>
          </p:nvSpPr>
          <p:spPr bwMode="auto">
            <a:xfrm rot="5400000">
              <a:off x="5531064" y="4383552"/>
              <a:ext cx="74349" cy="74349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90" name="Elipsa 66">
              <a:extLst>
                <a:ext uri="{FF2B5EF4-FFF2-40B4-BE49-F238E27FC236}">
                  <a16:creationId xmlns:a16="http://schemas.microsoft.com/office/drawing/2014/main" id="{B1F0E7DF-87E9-4BA3-A5E8-494FD7067332}"/>
                </a:ext>
              </a:extLst>
            </p:cNvPr>
            <p:cNvSpPr/>
            <p:nvPr/>
          </p:nvSpPr>
          <p:spPr bwMode="auto">
            <a:xfrm rot="5400000">
              <a:off x="5531064" y="4492792"/>
              <a:ext cx="74349" cy="74349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91" name="Elipsa 64">
              <a:extLst>
                <a:ext uri="{FF2B5EF4-FFF2-40B4-BE49-F238E27FC236}">
                  <a16:creationId xmlns:a16="http://schemas.microsoft.com/office/drawing/2014/main" id="{0687B04E-6C48-42E1-95F0-5730CF6571E8}"/>
                </a:ext>
              </a:extLst>
            </p:cNvPr>
            <p:cNvSpPr/>
            <p:nvPr/>
          </p:nvSpPr>
          <p:spPr bwMode="auto">
            <a:xfrm rot="5400000">
              <a:off x="6307205" y="4277092"/>
              <a:ext cx="61446" cy="61445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92" name="Elipsa 65">
              <a:extLst>
                <a:ext uri="{FF2B5EF4-FFF2-40B4-BE49-F238E27FC236}">
                  <a16:creationId xmlns:a16="http://schemas.microsoft.com/office/drawing/2014/main" id="{B5C69562-7D31-4185-81F8-0D656882F2C7}"/>
                </a:ext>
              </a:extLst>
            </p:cNvPr>
            <p:cNvSpPr/>
            <p:nvPr/>
          </p:nvSpPr>
          <p:spPr bwMode="auto">
            <a:xfrm rot="5400000">
              <a:off x="6307205" y="4386333"/>
              <a:ext cx="61446" cy="61445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93" name="Elipsa 64">
              <a:extLst>
                <a:ext uri="{FF2B5EF4-FFF2-40B4-BE49-F238E27FC236}">
                  <a16:creationId xmlns:a16="http://schemas.microsoft.com/office/drawing/2014/main" id="{F257FFFA-C51F-444B-B8CF-B5E637AAECB6}"/>
                </a:ext>
              </a:extLst>
            </p:cNvPr>
            <p:cNvSpPr/>
            <p:nvPr/>
          </p:nvSpPr>
          <p:spPr bwMode="auto">
            <a:xfrm rot="5400000">
              <a:off x="5427032" y="4281341"/>
              <a:ext cx="61446" cy="61445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94" name="Elipsa 65">
              <a:extLst>
                <a:ext uri="{FF2B5EF4-FFF2-40B4-BE49-F238E27FC236}">
                  <a16:creationId xmlns:a16="http://schemas.microsoft.com/office/drawing/2014/main" id="{23D4C486-9F18-4206-A608-8382BF61B8FD}"/>
                </a:ext>
              </a:extLst>
            </p:cNvPr>
            <p:cNvSpPr/>
            <p:nvPr/>
          </p:nvSpPr>
          <p:spPr bwMode="auto">
            <a:xfrm rot="5400000">
              <a:off x="5427032" y="4390582"/>
              <a:ext cx="61446" cy="61445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95" name="Elipsa 64">
              <a:extLst>
                <a:ext uri="{FF2B5EF4-FFF2-40B4-BE49-F238E27FC236}">
                  <a16:creationId xmlns:a16="http://schemas.microsoft.com/office/drawing/2014/main" id="{B1F614F6-44D7-46BC-BB84-BE97CD25132F}"/>
                </a:ext>
              </a:extLst>
            </p:cNvPr>
            <p:cNvSpPr/>
            <p:nvPr/>
          </p:nvSpPr>
          <p:spPr bwMode="auto">
            <a:xfrm rot="5400000">
              <a:off x="6424743" y="4282424"/>
              <a:ext cx="50782" cy="5078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  <p:sp>
          <p:nvSpPr>
            <p:cNvPr id="296" name="Elipsa 64">
              <a:extLst>
                <a:ext uri="{FF2B5EF4-FFF2-40B4-BE49-F238E27FC236}">
                  <a16:creationId xmlns:a16="http://schemas.microsoft.com/office/drawing/2014/main" id="{D28A55F1-EAD5-47C5-AF4F-9AABD8D7FAD8}"/>
                </a:ext>
              </a:extLst>
            </p:cNvPr>
            <p:cNvSpPr/>
            <p:nvPr/>
          </p:nvSpPr>
          <p:spPr bwMode="auto">
            <a:xfrm rot="5400000">
              <a:off x="5323319" y="4285287"/>
              <a:ext cx="50782" cy="50782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endParaRPr>
            </a:p>
          </p:txBody>
        </p:sp>
      </p:grpSp>
      <p:sp>
        <p:nvSpPr>
          <p:cNvPr id="297" name="pole tekstowe 296">
            <a:extLst>
              <a:ext uri="{FF2B5EF4-FFF2-40B4-BE49-F238E27FC236}">
                <a16:creationId xmlns:a16="http://schemas.microsoft.com/office/drawing/2014/main" id="{81D58739-570E-4055-B8A4-2CF1415E571C}"/>
              </a:ext>
            </a:extLst>
          </p:cNvPr>
          <p:cNvSpPr txBox="1"/>
          <p:nvPr/>
        </p:nvSpPr>
        <p:spPr>
          <a:xfrm>
            <a:off x="4302026" y="6191067"/>
            <a:ext cx="40138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0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PKO Bank Polski" panose="020B0604020202020204" pitchFamily="34" charset="0"/>
                <a:ea typeface="+mn-ea"/>
                <a:cs typeface="+mn-cs"/>
              </a:rPr>
              <a:t>Wynajem długoterminowy</a:t>
            </a:r>
          </a:p>
        </p:txBody>
      </p:sp>
      <p:grpSp>
        <p:nvGrpSpPr>
          <p:cNvPr id="299" name="object 30">
            <a:extLst>
              <a:ext uri="{FF2B5EF4-FFF2-40B4-BE49-F238E27FC236}">
                <a16:creationId xmlns:a16="http://schemas.microsoft.com/office/drawing/2014/main" id="{F9BE4C26-D5E3-4E96-979E-1AF89DEF87F0}"/>
              </a:ext>
            </a:extLst>
          </p:cNvPr>
          <p:cNvGrpSpPr/>
          <p:nvPr/>
        </p:nvGrpSpPr>
        <p:grpSpPr>
          <a:xfrm>
            <a:off x="8204433" y="3392923"/>
            <a:ext cx="1319235" cy="1164252"/>
            <a:chOff x="4908459" y="4182003"/>
            <a:chExt cx="746760" cy="748665"/>
          </a:xfrm>
        </p:grpSpPr>
        <p:sp>
          <p:nvSpPr>
            <p:cNvPr id="301" name="object 31">
              <a:extLst>
                <a:ext uri="{FF2B5EF4-FFF2-40B4-BE49-F238E27FC236}">
                  <a16:creationId xmlns:a16="http://schemas.microsoft.com/office/drawing/2014/main" id="{EEA33AF8-FA39-47A9-A991-A4CAB55E0826}"/>
                </a:ext>
              </a:extLst>
            </p:cNvPr>
            <p:cNvSpPr/>
            <p:nvPr/>
          </p:nvSpPr>
          <p:spPr>
            <a:xfrm>
              <a:off x="5109932" y="4362235"/>
              <a:ext cx="346075" cy="288290"/>
            </a:xfrm>
            <a:custGeom>
              <a:avLst/>
              <a:gdLst/>
              <a:ahLst/>
              <a:cxnLst/>
              <a:rect l="l" t="t" r="r" b="b"/>
              <a:pathLst>
                <a:path w="346075" h="288289">
                  <a:moveTo>
                    <a:pt x="340398" y="0"/>
                  </a:moveTo>
                  <a:lnTo>
                    <a:pt x="5156" y="0"/>
                  </a:lnTo>
                  <a:lnTo>
                    <a:pt x="0" y="5156"/>
                  </a:lnTo>
                  <a:lnTo>
                    <a:pt x="0" y="115150"/>
                  </a:lnTo>
                  <a:lnTo>
                    <a:pt x="6182" y="161055"/>
                  </a:lnTo>
                  <a:lnTo>
                    <a:pt x="23622" y="202326"/>
                  </a:lnTo>
                  <a:lnTo>
                    <a:pt x="50661" y="237307"/>
                  </a:lnTo>
                  <a:lnTo>
                    <a:pt x="85639" y="264343"/>
                  </a:lnTo>
                  <a:lnTo>
                    <a:pt x="126895" y="281779"/>
                  </a:lnTo>
                  <a:lnTo>
                    <a:pt x="172770" y="287959"/>
                  </a:lnTo>
                  <a:lnTo>
                    <a:pt x="218645" y="281779"/>
                  </a:lnTo>
                  <a:lnTo>
                    <a:pt x="258654" y="264871"/>
                  </a:lnTo>
                  <a:lnTo>
                    <a:pt x="172770" y="264871"/>
                  </a:lnTo>
                  <a:lnTo>
                    <a:pt x="125523" y="257226"/>
                  </a:lnTo>
                  <a:lnTo>
                    <a:pt x="84450" y="235947"/>
                  </a:lnTo>
                  <a:lnTo>
                    <a:pt x="52037" y="203519"/>
                  </a:lnTo>
                  <a:lnTo>
                    <a:pt x="30768" y="162425"/>
                  </a:lnTo>
                  <a:lnTo>
                    <a:pt x="23126" y="115150"/>
                  </a:lnTo>
                  <a:lnTo>
                    <a:pt x="23126" y="23088"/>
                  </a:lnTo>
                  <a:lnTo>
                    <a:pt x="345541" y="23088"/>
                  </a:lnTo>
                  <a:lnTo>
                    <a:pt x="345541" y="5156"/>
                  </a:lnTo>
                  <a:lnTo>
                    <a:pt x="340398" y="0"/>
                  </a:lnTo>
                  <a:close/>
                </a:path>
                <a:path w="346075" h="288289">
                  <a:moveTo>
                    <a:pt x="345541" y="23088"/>
                  </a:moveTo>
                  <a:lnTo>
                    <a:pt x="322414" y="23088"/>
                  </a:lnTo>
                  <a:lnTo>
                    <a:pt x="322414" y="115150"/>
                  </a:lnTo>
                  <a:lnTo>
                    <a:pt x="314774" y="162425"/>
                  </a:lnTo>
                  <a:lnTo>
                    <a:pt x="293507" y="203519"/>
                  </a:lnTo>
                  <a:lnTo>
                    <a:pt x="261096" y="235947"/>
                  </a:lnTo>
                  <a:lnTo>
                    <a:pt x="220023" y="257226"/>
                  </a:lnTo>
                  <a:lnTo>
                    <a:pt x="172770" y="264871"/>
                  </a:lnTo>
                  <a:lnTo>
                    <a:pt x="258654" y="264871"/>
                  </a:lnTo>
                  <a:lnTo>
                    <a:pt x="294879" y="237307"/>
                  </a:lnTo>
                  <a:lnTo>
                    <a:pt x="321918" y="202326"/>
                  </a:lnTo>
                  <a:lnTo>
                    <a:pt x="339359" y="161055"/>
                  </a:lnTo>
                  <a:lnTo>
                    <a:pt x="345541" y="115150"/>
                  </a:lnTo>
                  <a:lnTo>
                    <a:pt x="345541" y="23088"/>
                  </a:lnTo>
                  <a:close/>
                </a:path>
              </a:pathLst>
            </a:custGeom>
            <a:solidFill>
              <a:srgbClr val="004B9A"/>
            </a:solidFill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03" name="object 32">
              <a:extLst>
                <a:ext uri="{FF2B5EF4-FFF2-40B4-BE49-F238E27FC236}">
                  <a16:creationId xmlns:a16="http://schemas.microsoft.com/office/drawing/2014/main" id="{B030E86F-95CF-43D0-BB1E-DD9A7CA32A64}"/>
                </a:ext>
              </a:extLst>
            </p:cNvPr>
            <p:cNvSpPr/>
            <p:nvPr/>
          </p:nvSpPr>
          <p:spPr>
            <a:xfrm>
              <a:off x="5109932" y="4362235"/>
              <a:ext cx="346075" cy="288290"/>
            </a:xfrm>
            <a:custGeom>
              <a:avLst/>
              <a:gdLst/>
              <a:ahLst/>
              <a:cxnLst/>
              <a:rect l="l" t="t" r="r" b="b"/>
              <a:pathLst>
                <a:path w="346075" h="288289">
                  <a:moveTo>
                    <a:pt x="333959" y="0"/>
                  </a:moveTo>
                  <a:lnTo>
                    <a:pt x="11556" y="0"/>
                  </a:lnTo>
                  <a:lnTo>
                    <a:pt x="5156" y="0"/>
                  </a:lnTo>
                  <a:lnTo>
                    <a:pt x="0" y="5156"/>
                  </a:lnTo>
                  <a:lnTo>
                    <a:pt x="0" y="11544"/>
                  </a:lnTo>
                  <a:lnTo>
                    <a:pt x="0" y="115150"/>
                  </a:lnTo>
                  <a:lnTo>
                    <a:pt x="6182" y="161055"/>
                  </a:lnTo>
                  <a:lnTo>
                    <a:pt x="23622" y="202326"/>
                  </a:lnTo>
                  <a:lnTo>
                    <a:pt x="50661" y="237307"/>
                  </a:lnTo>
                  <a:lnTo>
                    <a:pt x="85639" y="264343"/>
                  </a:lnTo>
                  <a:lnTo>
                    <a:pt x="126895" y="281779"/>
                  </a:lnTo>
                  <a:lnTo>
                    <a:pt x="172770" y="287959"/>
                  </a:lnTo>
                  <a:lnTo>
                    <a:pt x="218645" y="281779"/>
                  </a:lnTo>
                  <a:lnTo>
                    <a:pt x="259902" y="264343"/>
                  </a:lnTo>
                  <a:lnTo>
                    <a:pt x="294879" y="237307"/>
                  </a:lnTo>
                  <a:lnTo>
                    <a:pt x="321918" y="202326"/>
                  </a:lnTo>
                  <a:lnTo>
                    <a:pt x="339359" y="161055"/>
                  </a:lnTo>
                  <a:lnTo>
                    <a:pt x="345541" y="115150"/>
                  </a:lnTo>
                  <a:lnTo>
                    <a:pt x="345541" y="11544"/>
                  </a:lnTo>
                  <a:lnTo>
                    <a:pt x="345541" y="5156"/>
                  </a:lnTo>
                  <a:lnTo>
                    <a:pt x="340398" y="0"/>
                  </a:lnTo>
                  <a:lnTo>
                    <a:pt x="333959" y="0"/>
                  </a:lnTo>
                  <a:close/>
                </a:path>
                <a:path w="346075" h="288289">
                  <a:moveTo>
                    <a:pt x="322414" y="115150"/>
                  </a:moveTo>
                  <a:lnTo>
                    <a:pt x="314774" y="162425"/>
                  </a:lnTo>
                  <a:lnTo>
                    <a:pt x="293507" y="203519"/>
                  </a:lnTo>
                  <a:lnTo>
                    <a:pt x="261096" y="235947"/>
                  </a:lnTo>
                  <a:lnTo>
                    <a:pt x="220023" y="257226"/>
                  </a:lnTo>
                  <a:lnTo>
                    <a:pt x="172770" y="264871"/>
                  </a:lnTo>
                  <a:lnTo>
                    <a:pt x="125523" y="257226"/>
                  </a:lnTo>
                  <a:lnTo>
                    <a:pt x="84450" y="235947"/>
                  </a:lnTo>
                  <a:lnTo>
                    <a:pt x="52037" y="203519"/>
                  </a:lnTo>
                  <a:lnTo>
                    <a:pt x="30768" y="162425"/>
                  </a:lnTo>
                  <a:lnTo>
                    <a:pt x="23126" y="115150"/>
                  </a:lnTo>
                  <a:lnTo>
                    <a:pt x="23126" y="23088"/>
                  </a:lnTo>
                  <a:lnTo>
                    <a:pt x="322414" y="23088"/>
                  </a:lnTo>
                  <a:lnTo>
                    <a:pt x="322414" y="115150"/>
                  </a:lnTo>
                  <a:close/>
                </a:path>
              </a:pathLst>
            </a:custGeom>
            <a:ln w="5130">
              <a:solidFill>
                <a:srgbClr val="004B9A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04" name="object 33">
              <a:extLst>
                <a:ext uri="{FF2B5EF4-FFF2-40B4-BE49-F238E27FC236}">
                  <a16:creationId xmlns:a16="http://schemas.microsoft.com/office/drawing/2014/main" id="{4F42F653-4FBE-4ABF-8CD1-D3D56C8B144C}"/>
                </a:ext>
              </a:extLst>
            </p:cNvPr>
            <p:cNvSpPr/>
            <p:nvPr/>
          </p:nvSpPr>
          <p:spPr>
            <a:xfrm>
              <a:off x="5196298" y="4442828"/>
              <a:ext cx="173355" cy="23495"/>
            </a:xfrm>
            <a:custGeom>
              <a:avLst/>
              <a:gdLst/>
              <a:ahLst/>
              <a:cxnLst/>
              <a:rect l="l" t="t" r="r" b="b"/>
              <a:pathLst>
                <a:path w="173354" h="23495">
                  <a:moveTo>
                    <a:pt x="167652" y="0"/>
                  </a:moveTo>
                  <a:lnTo>
                    <a:pt x="5156" y="0"/>
                  </a:lnTo>
                  <a:lnTo>
                    <a:pt x="0" y="5156"/>
                  </a:lnTo>
                  <a:lnTo>
                    <a:pt x="0" y="17932"/>
                  </a:lnTo>
                  <a:lnTo>
                    <a:pt x="5156" y="23164"/>
                  </a:lnTo>
                  <a:lnTo>
                    <a:pt x="11544" y="23164"/>
                  </a:lnTo>
                  <a:lnTo>
                    <a:pt x="167652" y="23164"/>
                  </a:lnTo>
                  <a:lnTo>
                    <a:pt x="172808" y="17932"/>
                  </a:lnTo>
                  <a:lnTo>
                    <a:pt x="172808" y="5156"/>
                  </a:lnTo>
                  <a:lnTo>
                    <a:pt x="167652" y="0"/>
                  </a:lnTo>
                  <a:close/>
                </a:path>
              </a:pathLst>
            </a:custGeom>
            <a:solidFill>
              <a:srgbClr val="004B9A"/>
            </a:solidFill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05" name="object 34">
              <a:extLst>
                <a:ext uri="{FF2B5EF4-FFF2-40B4-BE49-F238E27FC236}">
                  <a16:creationId xmlns:a16="http://schemas.microsoft.com/office/drawing/2014/main" id="{ECAFAD63-A106-4BF8-9C31-26B967BA23D0}"/>
                </a:ext>
              </a:extLst>
            </p:cNvPr>
            <p:cNvSpPr/>
            <p:nvPr/>
          </p:nvSpPr>
          <p:spPr>
            <a:xfrm>
              <a:off x="5196298" y="4442828"/>
              <a:ext cx="173355" cy="23495"/>
            </a:xfrm>
            <a:custGeom>
              <a:avLst/>
              <a:gdLst/>
              <a:ahLst/>
              <a:cxnLst/>
              <a:rect l="l" t="t" r="r" b="b"/>
              <a:pathLst>
                <a:path w="173354" h="23495">
                  <a:moveTo>
                    <a:pt x="11544" y="23164"/>
                  </a:moveTo>
                  <a:lnTo>
                    <a:pt x="161264" y="23164"/>
                  </a:lnTo>
                  <a:lnTo>
                    <a:pt x="167652" y="23164"/>
                  </a:lnTo>
                  <a:lnTo>
                    <a:pt x="172808" y="17932"/>
                  </a:lnTo>
                  <a:lnTo>
                    <a:pt x="172808" y="11544"/>
                  </a:lnTo>
                  <a:lnTo>
                    <a:pt x="172808" y="5156"/>
                  </a:lnTo>
                  <a:lnTo>
                    <a:pt x="167652" y="0"/>
                  </a:lnTo>
                  <a:lnTo>
                    <a:pt x="161264" y="0"/>
                  </a:lnTo>
                  <a:lnTo>
                    <a:pt x="11544" y="0"/>
                  </a:lnTo>
                  <a:lnTo>
                    <a:pt x="5156" y="0"/>
                  </a:lnTo>
                  <a:lnTo>
                    <a:pt x="0" y="5156"/>
                  </a:lnTo>
                  <a:lnTo>
                    <a:pt x="0" y="11544"/>
                  </a:lnTo>
                  <a:lnTo>
                    <a:pt x="0" y="17932"/>
                  </a:lnTo>
                  <a:lnTo>
                    <a:pt x="5156" y="23164"/>
                  </a:lnTo>
                  <a:lnTo>
                    <a:pt x="11544" y="23164"/>
                  </a:lnTo>
                  <a:close/>
                </a:path>
              </a:pathLst>
            </a:custGeom>
            <a:ln w="5130">
              <a:solidFill>
                <a:srgbClr val="004B9A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06" name="object 35">
              <a:extLst>
                <a:ext uri="{FF2B5EF4-FFF2-40B4-BE49-F238E27FC236}">
                  <a16:creationId xmlns:a16="http://schemas.microsoft.com/office/drawing/2014/main" id="{BDF98B59-4B22-4005-91B1-70BD95423A97}"/>
                </a:ext>
              </a:extLst>
            </p:cNvPr>
            <p:cNvSpPr/>
            <p:nvPr/>
          </p:nvSpPr>
          <p:spPr>
            <a:xfrm>
              <a:off x="5196298" y="4511878"/>
              <a:ext cx="173355" cy="23495"/>
            </a:xfrm>
            <a:custGeom>
              <a:avLst/>
              <a:gdLst/>
              <a:ahLst/>
              <a:cxnLst/>
              <a:rect l="l" t="t" r="r" b="b"/>
              <a:pathLst>
                <a:path w="173354" h="23495">
                  <a:moveTo>
                    <a:pt x="167652" y="0"/>
                  </a:moveTo>
                  <a:lnTo>
                    <a:pt x="5156" y="0"/>
                  </a:lnTo>
                  <a:lnTo>
                    <a:pt x="0" y="5232"/>
                  </a:lnTo>
                  <a:lnTo>
                    <a:pt x="0" y="18008"/>
                  </a:lnTo>
                  <a:lnTo>
                    <a:pt x="5156" y="23164"/>
                  </a:lnTo>
                  <a:lnTo>
                    <a:pt x="11544" y="23164"/>
                  </a:lnTo>
                  <a:lnTo>
                    <a:pt x="167652" y="23164"/>
                  </a:lnTo>
                  <a:lnTo>
                    <a:pt x="172808" y="18008"/>
                  </a:lnTo>
                  <a:lnTo>
                    <a:pt x="172808" y="5232"/>
                  </a:lnTo>
                  <a:lnTo>
                    <a:pt x="167652" y="0"/>
                  </a:lnTo>
                  <a:close/>
                </a:path>
              </a:pathLst>
            </a:custGeom>
            <a:solidFill>
              <a:srgbClr val="004B9A"/>
            </a:solidFill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07" name="object 36">
              <a:extLst>
                <a:ext uri="{FF2B5EF4-FFF2-40B4-BE49-F238E27FC236}">
                  <a16:creationId xmlns:a16="http://schemas.microsoft.com/office/drawing/2014/main" id="{3233811E-53C3-4B26-A50D-860E17937F0F}"/>
                </a:ext>
              </a:extLst>
            </p:cNvPr>
            <p:cNvSpPr/>
            <p:nvPr/>
          </p:nvSpPr>
          <p:spPr>
            <a:xfrm>
              <a:off x="5196298" y="4511878"/>
              <a:ext cx="173355" cy="23495"/>
            </a:xfrm>
            <a:custGeom>
              <a:avLst/>
              <a:gdLst/>
              <a:ahLst/>
              <a:cxnLst/>
              <a:rect l="l" t="t" r="r" b="b"/>
              <a:pathLst>
                <a:path w="173354" h="23495">
                  <a:moveTo>
                    <a:pt x="11544" y="23164"/>
                  </a:moveTo>
                  <a:lnTo>
                    <a:pt x="161264" y="23164"/>
                  </a:lnTo>
                  <a:lnTo>
                    <a:pt x="167652" y="23164"/>
                  </a:lnTo>
                  <a:lnTo>
                    <a:pt x="172808" y="18008"/>
                  </a:lnTo>
                  <a:lnTo>
                    <a:pt x="172808" y="11620"/>
                  </a:lnTo>
                  <a:lnTo>
                    <a:pt x="172808" y="5232"/>
                  </a:lnTo>
                  <a:lnTo>
                    <a:pt x="167652" y="0"/>
                  </a:lnTo>
                  <a:lnTo>
                    <a:pt x="161264" y="0"/>
                  </a:lnTo>
                  <a:lnTo>
                    <a:pt x="11544" y="0"/>
                  </a:lnTo>
                  <a:lnTo>
                    <a:pt x="5156" y="0"/>
                  </a:lnTo>
                  <a:lnTo>
                    <a:pt x="0" y="5232"/>
                  </a:lnTo>
                  <a:lnTo>
                    <a:pt x="0" y="11620"/>
                  </a:lnTo>
                  <a:lnTo>
                    <a:pt x="0" y="18008"/>
                  </a:lnTo>
                  <a:lnTo>
                    <a:pt x="5156" y="23164"/>
                  </a:lnTo>
                  <a:lnTo>
                    <a:pt x="11544" y="23164"/>
                  </a:lnTo>
                  <a:close/>
                </a:path>
              </a:pathLst>
            </a:custGeom>
            <a:ln w="5130">
              <a:solidFill>
                <a:srgbClr val="004B9A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308" name="object 37">
              <a:extLst>
                <a:ext uri="{FF2B5EF4-FFF2-40B4-BE49-F238E27FC236}">
                  <a16:creationId xmlns:a16="http://schemas.microsoft.com/office/drawing/2014/main" id="{480D2472-1158-4B62-BF5A-8308228C85AB}"/>
                </a:ext>
              </a:extLst>
            </p:cNvPr>
            <p:cNvPicPr/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153410" y="4182003"/>
              <a:ext cx="97370" cy="165442"/>
            </a:xfrm>
            <a:prstGeom prst="rect">
              <a:avLst/>
            </a:prstGeom>
          </p:spPr>
        </p:pic>
        <p:pic>
          <p:nvPicPr>
            <p:cNvPr id="309" name="object 38">
              <a:extLst>
                <a:ext uri="{FF2B5EF4-FFF2-40B4-BE49-F238E27FC236}">
                  <a16:creationId xmlns:a16="http://schemas.microsoft.com/office/drawing/2014/main" id="{B4C6E374-1E3B-4B0B-BC71-98AAEB696A3A}"/>
                </a:ext>
              </a:extLst>
            </p:cNvPr>
            <p:cNvPicPr/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14619" y="4182003"/>
              <a:ext cx="97345" cy="165442"/>
            </a:xfrm>
            <a:prstGeom prst="rect">
              <a:avLst/>
            </a:prstGeom>
          </p:spPr>
        </p:pic>
        <p:sp>
          <p:nvSpPr>
            <p:cNvPr id="310" name="object 39">
              <a:extLst>
                <a:ext uri="{FF2B5EF4-FFF2-40B4-BE49-F238E27FC236}">
                  <a16:creationId xmlns:a16="http://schemas.microsoft.com/office/drawing/2014/main" id="{6006876A-D53F-41B7-B8AE-5ECCA1AE0905}"/>
                </a:ext>
              </a:extLst>
            </p:cNvPr>
            <p:cNvSpPr/>
            <p:nvPr/>
          </p:nvSpPr>
          <p:spPr>
            <a:xfrm>
              <a:off x="5270837" y="4669439"/>
              <a:ext cx="23495" cy="259079"/>
            </a:xfrm>
            <a:custGeom>
              <a:avLst/>
              <a:gdLst/>
              <a:ahLst/>
              <a:cxnLst/>
              <a:rect l="l" t="t" r="r" b="b"/>
              <a:pathLst>
                <a:path w="23495" h="259079">
                  <a:moveTo>
                    <a:pt x="23113" y="0"/>
                  </a:moveTo>
                  <a:lnTo>
                    <a:pt x="15494" y="584"/>
                  </a:lnTo>
                  <a:lnTo>
                    <a:pt x="7658" y="584"/>
                  </a:lnTo>
                  <a:lnTo>
                    <a:pt x="0" y="0"/>
                  </a:lnTo>
                  <a:lnTo>
                    <a:pt x="0" y="258635"/>
                  </a:lnTo>
                  <a:lnTo>
                    <a:pt x="23113" y="258635"/>
                  </a:lnTo>
                  <a:lnTo>
                    <a:pt x="23113" y="0"/>
                  </a:lnTo>
                  <a:close/>
                </a:path>
              </a:pathLst>
            </a:custGeom>
            <a:solidFill>
              <a:srgbClr val="004B9A"/>
            </a:solidFill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11" name="object 40">
              <a:extLst>
                <a:ext uri="{FF2B5EF4-FFF2-40B4-BE49-F238E27FC236}">
                  <a16:creationId xmlns:a16="http://schemas.microsoft.com/office/drawing/2014/main" id="{6E4A56AA-30DF-47CE-BB11-952BD02FE7CF}"/>
                </a:ext>
              </a:extLst>
            </p:cNvPr>
            <p:cNvSpPr/>
            <p:nvPr/>
          </p:nvSpPr>
          <p:spPr>
            <a:xfrm>
              <a:off x="5270837" y="4669439"/>
              <a:ext cx="23495" cy="259079"/>
            </a:xfrm>
            <a:custGeom>
              <a:avLst/>
              <a:gdLst/>
              <a:ahLst/>
              <a:cxnLst/>
              <a:rect l="l" t="t" r="r" b="b"/>
              <a:pathLst>
                <a:path w="23495" h="259079">
                  <a:moveTo>
                    <a:pt x="0" y="0"/>
                  </a:moveTo>
                  <a:lnTo>
                    <a:pt x="0" y="258635"/>
                  </a:lnTo>
                  <a:lnTo>
                    <a:pt x="23113" y="258635"/>
                  </a:lnTo>
                  <a:lnTo>
                    <a:pt x="23113" y="0"/>
                  </a:lnTo>
                  <a:lnTo>
                    <a:pt x="19316" y="215"/>
                  </a:lnTo>
                  <a:lnTo>
                    <a:pt x="15494" y="584"/>
                  </a:lnTo>
                  <a:lnTo>
                    <a:pt x="11569" y="584"/>
                  </a:lnTo>
                  <a:lnTo>
                    <a:pt x="7658" y="584"/>
                  </a:lnTo>
                  <a:lnTo>
                    <a:pt x="3848" y="215"/>
                  </a:lnTo>
                  <a:lnTo>
                    <a:pt x="0" y="0"/>
                  </a:lnTo>
                  <a:close/>
                </a:path>
              </a:pathLst>
            </a:custGeom>
            <a:ln w="5130">
              <a:solidFill>
                <a:srgbClr val="004B9A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12" name="object 41">
              <a:extLst>
                <a:ext uri="{FF2B5EF4-FFF2-40B4-BE49-F238E27FC236}">
                  <a16:creationId xmlns:a16="http://schemas.microsoft.com/office/drawing/2014/main" id="{F397E21B-9EBD-4294-88C0-2FE5165E4F7B}"/>
                </a:ext>
              </a:extLst>
            </p:cNvPr>
            <p:cNvSpPr/>
            <p:nvPr/>
          </p:nvSpPr>
          <p:spPr>
            <a:xfrm>
              <a:off x="5269676" y="4615353"/>
              <a:ext cx="382905" cy="297815"/>
            </a:xfrm>
            <a:custGeom>
              <a:avLst/>
              <a:gdLst/>
              <a:ahLst/>
              <a:cxnLst/>
              <a:rect l="l" t="t" r="r" b="b"/>
              <a:pathLst>
                <a:path w="382904" h="297814">
                  <a:moveTo>
                    <a:pt x="266383" y="0"/>
                  </a:moveTo>
                  <a:lnTo>
                    <a:pt x="186385" y="6822"/>
                  </a:lnTo>
                  <a:lnTo>
                    <a:pt x="121216" y="26221"/>
                  </a:lnTo>
                  <a:lnTo>
                    <a:pt x="79619" y="58802"/>
                  </a:lnTo>
                  <a:lnTo>
                    <a:pt x="56373" y="97172"/>
                  </a:lnTo>
                  <a:lnTo>
                    <a:pt x="46259" y="133938"/>
                  </a:lnTo>
                  <a:lnTo>
                    <a:pt x="44054" y="161708"/>
                  </a:lnTo>
                  <a:lnTo>
                    <a:pt x="44538" y="173091"/>
                  </a:lnTo>
                  <a:lnTo>
                    <a:pt x="45338" y="179402"/>
                  </a:lnTo>
                  <a:lnTo>
                    <a:pt x="50850" y="183835"/>
                  </a:lnTo>
                  <a:lnTo>
                    <a:pt x="63703" y="182463"/>
                  </a:lnTo>
                  <a:lnTo>
                    <a:pt x="68249" y="176723"/>
                  </a:lnTo>
                  <a:lnTo>
                    <a:pt x="67525" y="170335"/>
                  </a:lnTo>
                  <a:lnTo>
                    <a:pt x="67071" y="155483"/>
                  </a:lnTo>
                  <a:lnTo>
                    <a:pt x="88263" y="85423"/>
                  </a:lnTo>
                  <a:lnTo>
                    <a:pt x="125063" y="50675"/>
                  </a:lnTo>
                  <a:lnTo>
                    <a:pt x="189433" y="29758"/>
                  </a:lnTo>
                  <a:lnTo>
                    <a:pt x="249680" y="23947"/>
                  </a:lnTo>
                  <a:lnTo>
                    <a:pt x="297703" y="22900"/>
                  </a:lnTo>
                  <a:lnTo>
                    <a:pt x="333311" y="24740"/>
                  </a:lnTo>
                  <a:lnTo>
                    <a:pt x="356311" y="27587"/>
                  </a:lnTo>
                  <a:lnTo>
                    <a:pt x="348291" y="57733"/>
                  </a:lnTo>
                  <a:lnTo>
                    <a:pt x="333390" y="99584"/>
                  </a:lnTo>
                  <a:lnTo>
                    <a:pt x="310435" y="145724"/>
                  </a:lnTo>
                  <a:lnTo>
                    <a:pt x="278258" y="188742"/>
                  </a:lnTo>
                  <a:lnTo>
                    <a:pt x="235686" y="221224"/>
                  </a:lnTo>
                  <a:lnTo>
                    <a:pt x="163507" y="235695"/>
                  </a:lnTo>
                  <a:lnTo>
                    <a:pt x="122920" y="228435"/>
                  </a:lnTo>
                  <a:lnTo>
                    <a:pt x="73068" y="209120"/>
                  </a:lnTo>
                  <a:lnTo>
                    <a:pt x="66424" y="208190"/>
                  </a:lnTo>
                  <a:lnTo>
                    <a:pt x="17430" y="248513"/>
                  </a:lnTo>
                  <a:lnTo>
                    <a:pt x="0" y="287886"/>
                  </a:lnTo>
                  <a:lnTo>
                    <a:pt x="3124" y="294490"/>
                  </a:lnTo>
                  <a:lnTo>
                    <a:pt x="10452" y="297106"/>
                  </a:lnTo>
                  <a:lnTo>
                    <a:pt x="17792" y="297246"/>
                  </a:lnTo>
                  <a:lnTo>
                    <a:pt x="22250" y="294350"/>
                  </a:lnTo>
                  <a:lnTo>
                    <a:pt x="23914" y="289626"/>
                  </a:lnTo>
                  <a:lnTo>
                    <a:pt x="30045" y="274761"/>
                  </a:lnTo>
                  <a:lnTo>
                    <a:pt x="39168" y="257225"/>
                  </a:lnTo>
                  <a:lnTo>
                    <a:pt x="50122" y="241513"/>
                  </a:lnTo>
                  <a:lnTo>
                    <a:pt x="61747" y="232120"/>
                  </a:lnTo>
                  <a:lnTo>
                    <a:pt x="64503" y="230964"/>
                  </a:lnTo>
                  <a:lnTo>
                    <a:pt x="66865" y="231028"/>
                  </a:lnTo>
                  <a:lnTo>
                    <a:pt x="69405" y="232260"/>
                  </a:lnTo>
                  <a:lnTo>
                    <a:pt x="118007" y="251086"/>
                  </a:lnTo>
                  <a:lnTo>
                    <a:pt x="163795" y="258966"/>
                  </a:lnTo>
                  <a:lnTo>
                    <a:pt x="206615" y="255872"/>
                  </a:lnTo>
                  <a:lnTo>
                    <a:pt x="246316" y="241772"/>
                  </a:lnTo>
                  <a:lnTo>
                    <a:pt x="292876" y="207018"/>
                  </a:lnTo>
                  <a:lnTo>
                    <a:pt x="327977" y="161793"/>
                  </a:lnTo>
                  <a:lnTo>
                    <a:pt x="353002" y="113307"/>
                  </a:lnTo>
                  <a:lnTo>
                    <a:pt x="369332" y="68772"/>
                  </a:lnTo>
                  <a:lnTo>
                    <a:pt x="381431" y="20398"/>
                  </a:lnTo>
                  <a:lnTo>
                    <a:pt x="382422" y="14518"/>
                  </a:lnTo>
                  <a:lnTo>
                    <a:pt x="378790" y="8778"/>
                  </a:lnTo>
                  <a:lnTo>
                    <a:pt x="372986" y="7254"/>
                  </a:lnTo>
                  <a:lnTo>
                    <a:pt x="359781" y="4647"/>
                  </a:lnTo>
                  <a:lnTo>
                    <a:pt x="324215" y="752"/>
                  </a:lnTo>
                  <a:lnTo>
                    <a:pt x="266383" y="0"/>
                  </a:lnTo>
                  <a:close/>
                </a:path>
              </a:pathLst>
            </a:custGeom>
            <a:solidFill>
              <a:srgbClr val="004B9A"/>
            </a:solidFill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13" name="object 42">
              <a:extLst>
                <a:ext uri="{FF2B5EF4-FFF2-40B4-BE49-F238E27FC236}">
                  <a16:creationId xmlns:a16="http://schemas.microsoft.com/office/drawing/2014/main" id="{29BE7D48-05E1-41B0-98F5-FAEC30A00424}"/>
                </a:ext>
              </a:extLst>
            </p:cNvPr>
            <p:cNvSpPr/>
            <p:nvPr/>
          </p:nvSpPr>
          <p:spPr>
            <a:xfrm>
              <a:off x="5269676" y="4615353"/>
              <a:ext cx="382905" cy="297815"/>
            </a:xfrm>
            <a:custGeom>
              <a:avLst/>
              <a:gdLst/>
              <a:ahLst/>
              <a:cxnLst/>
              <a:rect l="l" t="t" r="r" b="b"/>
              <a:pathLst>
                <a:path w="382904" h="297814">
                  <a:moveTo>
                    <a:pt x="372986" y="7254"/>
                  </a:moveTo>
                  <a:lnTo>
                    <a:pt x="359781" y="4647"/>
                  </a:lnTo>
                  <a:lnTo>
                    <a:pt x="324215" y="752"/>
                  </a:lnTo>
                  <a:lnTo>
                    <a:pt x="266383" y="0"/>
                  </a:lnTo>
                  <a:lnTo>
                    <a:pt x="186385" y="6822"/>
                  </a:lnTo>
                  <a:lnTo>
                    <a:pt x="121216" y="26221"/>
                  </a:lnTo>
                  <a:lnTo>
                    <a:pt x="79619" y="58802"/>
                  </a:lnTo>
                  <a:lnTo>
                    <a:pt x="56373" y="97172"/>
                  </a:lnTo>
                  <a:lnTo>
                    <a:pt x="46259" y="133938"/>
                  </a:lnTo>
                  <a:lnTo>
                    <a:pt x="44054" y="161708"/>
                  </a:lnTo>
                  <a:lnTo>
                    <a:pt x="44538" y="173091"/>
                  </a:lnTo>
                  <a:lnTo>
                    <a:pt x="45338" y="179402"/>
                  </a:lnTo>
                  <a:lnTo>
                    <a:pt x="50850" y="183835"/>
                  </a:lnTo>
                  <a:lnTo>
                    <a:pt x="57391" y="183187"/>
                  </a:lnTo>
                  <a:lnTo>
                    <a:pt x="63703" y="182463"/>
                  </a:lnTo>
                  <a:lnTo>
                    <a:pt x="68249" y="176723"/>
                  </a:lnTo>
                  <a:lnTo>
                    <a:pt x="67525" y="170335"/>
                  </a:lnTo>
                  <a:lnTo>
                    <a:pt x="67071" y="155483"/>
                  </a:lnTo>
                  <a:lnTo>
                    <a:pt x="88263" y="85423"/>
                  </a:lnTo>
                  <a:lnTo>
                    <a:pt x="125063" y="50675"/>
                  </a:lnTo>
                  <a:lnTo>
                    <a:pt x="189433" y="29758"/>
                  </a:lnTo>
                  <a:lnTo>
                    <a:pt x="249680" y="23947"/>
                  </a:lnTo>
                  <a:lnTo>
                    <a:pt x="297703" y="22900"/>
                  </a:lnTo>
                  <a:lnTo>
                    <a:pt x="333311" y="24740"/>
                  </a:lnTo>
                  <a:lnTo>
                    <a:pt x="356311" y="27587"/>
                  </a:lnTo>
                  <a:lnTo>
                    <a:pt x="348291" y="57733"/>
                  </a:lnTo>
                  <a:lnTo>
                    <a:pt x="333390" y="99584"/>
                  </a:lnTo>
                  <a:lnTo>
                    <a:pt x="310435" y="145724"/>
                  </a:lnTo>
                  <a:lnTo>
                    <a:pt x="278258" y="188742"/>
                  </a:lnTo>
                  <a:lnTo>
                    <a:pt x="235686" y="221224"/>
                  </a:lnTo>
                  <a:lnTo>
                    <a:pt x="163507" y="235695"/>
                  </a:lnTo>
                  <a:lnTo>
                    <a:pt x="122920" y="228435"/>
                  </a:lnTo>
                  <a:lnTo>
                    <a:pt x="79527" y="211495"/>
                  </a:lnTo>
                  <a:lnTo>
                    <a:pt x="73068" y="209120"/>
                  </a:lnTo>
                  <a:lnTo>
                    <a:pt x="66424" y="208190"/>
                  </a:lnTo>
                  <a:lnTo>
                    <a:pt x="59689" y="208713"/>
                  </a:lnTo>
                  <a:lnTo>
                    <a:pt x="52958" y="210695"/>
                  </a:lnTo>
                  <a:lnTo>
                    <a:pt x="17430" y="248513"/>
                  </a:lnTo>
                  <a:lnTo>
                    <a:pt x="0" y="287886"/>
                  </a:lnTo>
                  <a:lnTo>
                    <a:pt x="3124" y="294490"/>
                  </a:lnTo>
                  <a:lnTo>
                    <a:pt x="9182" y="296674"/>
                  </a:lnTo>
                  <a:lnTo>
                    <a:pt x="10452" y="297106"/>
                  </a:lnTo>
                  <a:lnTo>
                    <a:pt x="11760" y="297246"/>
                  </a:lnTo>
                  <a:lnTo>
                    <a:pt x="13030" y="297246"/>
                  </a:lnTo>
                  <a:lnTo>
                    <a:pt x="17792" y="297246"/>
                  </a:lnTo>
                  <a:lnTo>
                    <a:pt x="22250" y="294350"/>
                  </a:lnTo>
                  <a:lnTo>
                    <a:pt x="23914" y="289626"/>
                  </a:lnTo>
                  <a:lnTo>
                    <a:pt x="30045" y="274761"/>
                  </a:lnTo>
                  <a:lnTo>
                    <a:pt x="39168" y="257225"/>
                  </a:lnTo>
                  <a:lnTo>
                    <a:pt x="50122" y="241513"/>
                  </a:lnTo>
                  <a:lnTo>
                    <a:pt x="61747" y="232120"/>
                  </a:lnTo>
                  <a:lnTo>
                    <a:pt x="64503" y="230964"/>
                  </a:lnTo>
                  <a:lnTo>
                    <a:pt x="66865" y="231028"/>
                  </a:lnTo>
                  <a:lnTo>
                    <a:pt x="69405" y="232260"/>
                  </a:lnTo>
                  <a:lnTo>
                    <a:pt x="118007" y="251086"/>
                  </a:lnTo>
                  <a:lnTo>
                    <a:pt x="163795" y="258966"/>
                  </a:lnTo>
                  <a:lnTo>
                    <a:pt x="206615" y="255872"/>
                  </a:lnTo>
                  <a:lnTo>
                    <a:pt x="246316" y="241772"/>
                  </a:lnTo>
                  <a:lnTo>
                    <a:pt x="292876" y="207018"/>
                  </a:lnTo>
                  <a:lnTo>
                    <a:pt x="327977" y="161793"/>
                  </a:lnTo>
                  <a:lnTo>
                    <a:pt x="353002" y="113307"/>
                  </a:lnTo>
                  <a:lnTo>
                    <a:pt x="369332" y="68772"/>
                  </a:lnTo>
                  <a:lnTo>
                    <a:pt x="381431" y="20398"/>
                  </a:lnTo>
                  <a:lnTo>
                    <a:pt x="382422" y="14518"/>
                  </a:lnTo>
                  <a:lnTo>
                    <a:pt x="378790" y="8778"/>
                  </a:lnTo>
                  <a:lnTo>
                    <a:pt x="372986" y="7254"/>
                  </a:lnTo>
                  <a:close/>
                </a:path>
              </a:pathLst>
            </a:custGeom>
            <a:ln w="5130">
              <a:solidFill>
                <a:srgbClr val="004B9A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14" name="object 43">
              <a:extLst>
                <a:ext uri="{FF2B5EF4-FFF2-40B4-BE49-F238E27FC236}">
                  <a16:creationId xmlns:a16="http://schemas.microsoft.com/office/drawing/2014/main" id="{32A36CC0-22C3-4129-8AD4-F5895C9D15C9}"/>
                </a:ext>
              </a:extLst>
            </p:cNvPr>
            <p:cNvSpPr/>
            <p:nvPr/>
          </p:nvSpPr>
          <p:spPr>
            <a:xfrm>
              <a:off x="5269525" y="4699935"/>
              <a:ext cx="255270" cy="192405"/>
            </a:xfrm>
            <a:custGeom>
              <a:avLst/>
              <a:gdLst/>
              <a:ahLst/>
              <a:cxnLst/>
              <a:rect l="l" t="t" r="r" b="b"/>
              <a:pathLst>
                <a:path w="255270" h="192404">
                  <a:moveTo>
                    <a:pt x="244360" y="0"/>
                  </a:moveTo>
                  <a:lnTo>
                    <a:pt x="167312" y="33483"/>
                  </a:lnTo>
                  <a:lnTo>
                    <a:pt x="109248" y="69886"/>
                  </a:lnTo>
                  <a:lnTo>
                    <a:pt x="63988" y="106765"/>
                  </a:lnTo>
                  <a:lnTo>
                    <a:pt x="31386" y="139506"/>
                  </a:lnTo>
                  <a:lnTo>
                    <a:pt x="3568" y="174116"/>
                  </a:lnTo>
                  <a:lnTo>
                    <a:pt x="0" y="179412"/>
                  </a:lnTo>
                  <a:lnTo>
                    <a:pt x="1460" y="186601"/>
                  </a:lnTo>
                  <a:lnTo>
                    <a:pt x="8712" y="191465"/>
                  </a:lnTo>
                  <a:lnTo>
                    <a:pt x="10972" y="192125"/>
                  </a:lnTo>
                  <a:lnTo>
                    <a:pt x="16916" y="192125"/>
                  </a:lnTo>
                  <a:lnTo>
                    <a:pt x="20548" y="190309"/>
                  </a:lnTo>
                  <a:lnTo>
                    <a:pt x="29349" y="178089"/>
                  </a:lnTo>
                  <a:lnTo>
                    <a:pt x="48214" y="155709"/>
                  </a:lnTo>
                  <a:lnTo>
                    <a:pt x="79359" y="124469"/>
                  </a:lnTo>
                  <a:lnTo>
                    <a:pt x="122735" y="89006"/>
                  </a:lnTo>
                  <a:lnTo>
                    <a:pt x="178297" y="53958"/>
                  </a:lnTo>
                  <a:lnTo>
                    <a:pt x="245999" y="23964"/>
                  </a:lnTo>
                  <a:lnTo>
                    <a:pt x="252056" y="21856"/>
                  </a:lnTo>
                  <a:lnTo>
                    <a:pt x="255181" y="15252"/>
                  </a:lnTo>
                  <a:lnTo>
                    <a:pt x="253072" y="9220"/>
                  </a:lnTo>
                  <a:lnTo>
                    <a:pt x="250964" y="3187"/>
                  </a:lnTo>
                  <a:lnTo>
                    <a:pt x="244360" y="0"/>
                  </a:lnTo>
                  <a:close/>
                </a:path>
              </a:pathLst>
            </a:custGeom>
            <a:solidFill>
              <a:srgbClr val="004B9A"/>
            </a:solidFill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15" name="object 44">
              <a:extLst>
                <a:ext uri="{FF2B5EF4-FFF2-40B4-BE49-F238E27FC236}">
                  <a16:creationId xmlns:a16="http://schemas.microsoft.com/office/drawing/2014/main" id="{F652887E-C55E-4298-A184-F6713CFD00CF}"/>
                </a:ext>
              </a:extLst>
            </p:cNvPr>
            <p:cNvSpPr/>
            <p:nvPr/>
          </p:nvSpPr>
          <p:spPr>
            <a:xfrm>
              <a:off x="5269525" y="4699935"/>
              <a:ext cx="255270" cy="192405"/>
            </a:xfrm>
            <a:custGeom>
              <a:avLst/>
              <a:gdLst/>
              <a:ahLst/>
              <a:cxnLst/>
              <a:rect l="l" t="t" r="r" b="b"/>
              <a:pathLst>
                <a:path w="255270" h="192404">
                  <a:moveTo>
                    <a:pt x="253072" y="9220"/>
                  </a:moveTo>
                  <a:lnTo>
                    <a:pt x="250964" y="3187"/>
                  </a:lnTo>
                  <a:lnTo>
                    <a:pt x="244360" y="0"/>
                  </a:lnTo>
                  <a:lnTo>
                    <a:pt x="238328" y="2171"/>
                  </a:lnTo>
                  <a:lnTo>
                    <a:pt x="167312" y="33483"/>
                  </a:lnTo>
                  <a:lnTo>
                    <a:pt x="109248" y="69886"/>
                  </a:lnTo>
                  <a:lnTo>
                    <a:pt x="63988" y="106765"/>
                  </a:lnTo>
                  <a:lnTo>
                    <a:pt x="31386" y="139506"/>
                  </a:lnTo>
                  <a:lnTo>
                    <a:pt x="3568" y="174116"/>
                  </a:lnTo>
                  <a:lnTo>
                    <a:pt x="0" y="179412"/>
                  </a:lnTo>
                  <a:lnTo>
                    <a:pt x="1460" y="186601"/>
                  </a:lnTo>
                  <a:lnTo>
                    <a:pt x="6756" y="190157"/>
                  </a:lnTo>
                  <a:lnTo>
                    <a:pt x="8712" y="191465"/>
                  </a:lnTo>
                  <a:lnTo>
                    <a:pt x="10972" y="192125"/>
                  </a:lnTo>
                  <a:lnTo>
                    <a:pt x="13182" y="192125"/>
                  </a:lnTo>
                  <a:lnTo>
                    <a:pt x="16916" y="192125"/>
                  </a:lnTo>
                  <a:lnTo>
                    <a:pt x="20548" y="190309"/>
                  </a:lnTo>
                  <a:lnTo>
                    <a:pt x="22809" y="186969"/>
                  </a:lnTo>
                  <a:lnTo>
                    <a:pt x="29349" y="178089"/>
                  </a:lnTo>
                  <a:lnTo>
                    <a:pt x="79359" y="124469"/>
                  </a:lnTo>
                  <a:lnTo>
                    <a:pt x="122735" y="89006"/>
                  </a:lnTo>
                  <a:lnTo>
                    <a:pt x="178297" y="53958"/>
                  </a:lnTo>
                  <a:lnTo>
                    <a:pt x="245999" y="23964"/>
                  </a:lnTo>
                  <a:lnTo>
                    <a:pt x="252056" y="21856"/>
                  </a:lnTo>
                  <a:lnTo>
                    <a:pt x="255181" y="15252"/>
                  </a:lnTo>
                  <a:lnTo>
                    <a:pt x="253072" y="9220"/>
                  </a:lnTo>
                  <a:close/>
                </a:path>
              </a:pathLst>
            </a:custGeom>
            <a:ln w="5130">
              <a:solidFill>
                <a:srgbClr val="004B9A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16" name="object 45">
              <a:extLst>
                <a:ext uri="{FF2B5EF4-FFF2-40B4-BE49-F238E27FC236}">
                  <a16:creationId xmlns:a16="http://schemas.microsoft.com/office/drawing/2014/main" id="{847FFF56-A69C-4A4D-A023-EDC4791A4547}"/>
                </a:ext>
              </a:extLst>
            </p:cNvPr>
            <p:cNvSpPr/>
            <p:nvPr/>
          </p:nvSpPr>
          <p:spPr>
            <a:xfrm>
              <a:off x="4911025" y="4437408"/>
              <a:ext cx="360680" cy="415290"/>
            </a:xfrm>
            <a:custGeom>
              <a:avLst/>
              <a:gdLst/>
              <a:ahLst/>
              <a:cxnLst/>
              <a:rect l="l" t="t" r="r" b="b"/>
              <a:pathLst>
                <a:path w="360679" h="415289">
                  <a:moveTo>
                    <a:pt x="23628" y="0"/>
                  </a:moveTo>
                  <a:lnTo>
                    <a:pt x="11074" y="45"/>
                  </a:lnTo>
                  <a:lnTo>
                    <a:pt x="4826" y="413"/>
                  </a:lnTo>
                  <a:lnTo>
                    <a:pt x="0" y="5645"/>
                  </a:lnTo>
                  <a:lnTo>
                    <a:pt x="923" y="27718"/>
                  </a:lnTo>
                  <a:lnTo>
                    <a:pt x="12360" y="112307"/>
                  </a:lnTo>
                  <a:lnTo>
                    <a:pt x="26825" y="168921"/>
                  </a:lnTo>
                  <a:lnTo>
                    <a:pt x="49663" y="226990"/>
                  </a:lnTo>
                  <a:lnTo>
                    <a:pt x="82778" y="280447"/>
                  </a:lnTo>
                  <a:lnTo>
                    <a:pt x="128079" y="323221"/>
                  </a:lnTo>
                  <a:lnTo>
                    <a:pt x="170955" y="344502"/>
                  </a:lnTo>
                  <a:lnTo>
                    <a:pt x="218857" y="353438"/>
                  </a:lnTo>
                  <a:lnTo>
                    <a:pt x="271595" y="350025"/>
                  </a:lnTo>
                  <a:lnTo>
                    <a:pt x="328980" y="334258"/>
                  </a:lnTo>
                  <a:lnTo>
                    <a:pt x="334695" y="332162"/>
                  </a:lnTo>
                  <a:lnTo>
                    <a:pt x="337693" y="333394"/>
                  </a:lnTo>
                  <a:lnTo>
                    <a:pt x="354985" y="367773"/>
                  </a:lnTo>
                  <a:lnTo>
                    <a:pt x="359816" y="414280"/>
                  </a:lnTo>
                  <a:lnTo>
                    <a:pt x="360108" y="415220"/>
                  </a:lnTo>
                  <a:lnTo>
                    <a:pt x="360108" y="322866"/>
                  </a:lnTo>
                  <a:lnTo>
                    <a:pt x="355701" y="317710"/>
                  </a:lnTo>
                  <a:lnTo>
                    <a:pt x="353060" y="315894"/>
                  </a:lnTo>
                  <a:lnTo>
                    <a:pt x="347375" y="312709"/>
                  </a:lnTo>
                  <a:lnTo>
                    <a:pt x="340104" y="310494"/>
                  </a:lnTo>
                  <a:lnTo>
                    <a:pt x="331287" y="310145"/>
                  </a:lnTo>
                  <a:lnTo>
                    <a:pt x="320967" y="312553"/>
                  </a:lnTo>
                  <a:lnTo>
                    <a:pt x="269097" y="326959"/>
                  </a:lnTo>
                  <a:lnTo>
                    <a:pt x="221737" y="330341"/>
                  </a:lnTo>
                  <a:lnTo>
                    <a:pt x="179036" y="322724"/>
                  </a:lnTo>
                  <a:lnTo>
                    <a:pt x="141147" y="304133"/>
                  </a:lnTo>
                  <a:lnTo>
                    <a:pt x="104475" y="270353"/>
                  </a:lnTo>
                  <a:lnTo>
                    <a:pt x="76303" y="227856"/>
                  </a:lnTo>
                  <a:lnTo>
                    <a:pt x="55515" y="180601"/>
                  </a:lnTo>
                  <a:lnTo>
                    <a:pt x="40996" y="132549"/>
                  </a:lnTo>
                  <a:lnTo>
                    <a:pt x="31629" y="87660"/>
                  </a:lnTo>
                  <a:lnTo>
                    <a:pt x="26299" y="49893"/>
                  </a:lnTo>
                  <a:lnTo>
                    <a:pt x="23888" y="23209"/>
                  </a:lnTo>
                  <a:lnTo>
                    <a:pt x="46559" y="24684"/>
                  </a:lnTo>
                  <a:lnTo>
                    <a:pt x="80792" y="29104"/>
                  </a:lnTo>
                  <a:lnTo>
                    <a:pt x="126153" y="37945"/>
                  </a:lnTo>
                  <a:lnTo>
                    <a:pt x="182206" y="52686"/>
                  </a:lnTo>
                  <a:lnTo>
                    <a:pt x="181559" y="44342"/>
                  </a:lnTo>
                  <a:lnTo>
                    <a:pt x="181559" y="28366"/>
                  </a:lnTo>
                  <a:lnTo>
                    <a:pt x="109640" y="10687"/>
                  </a:lnTo>
                  <a:lnTo>
                    <a:pt x="56740" y="2389"/>
                  </a:lnTo>
                  <a:lnTo>
                    <a:pt x="23628" y="0"/>
                  </a:lnTo>
                  <a:close/>
                </a:path>
              </a:pathLst>
            </a:custGeom>
            <a:solidFill>
              <a:srgbClr val="004B9A"/>
            </a:solidFill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17" name="object 46">
              <a:extLst>
                <a:ext uri="{FF2B5EF4-FFF2-40B4-BE49-F238E27FC236}">
                  <a16:creationId xmlns:a16="http://schemas.microsoft.com/office/drawing/2014/main" id="{CDC59C73-D68F-4741-948C-3D9B24B839AD}"/>
                </a:ext>
              </a:extLst>
            </p:cNvPr>
            <p:cNvSpPr/>
            <p:nvPr/>
          </p:nvSpPr>
          <p:spPr>
            <a:xfrm>
              <a:off x="4911025" y="4437408"/>
              <a:ext cx="360680" cy="415290"/>
            </a:xfrm>
            <a:custGeom>
              <a:avLst/>
              <a:gdLst/>
              <a:ahLst/>
              <a:cxnLst/>
              <a:rect l="l" t="t" r="r" b="b"/>
              <a:pathLst>
                <a:path w="360679" h="415289">
                  <a:moveTo>
                    <a:pt x="353060" y="315894"/>
                  </a:moveTo>
                  <a:lnTo>
                    <a:pt x="347375" y="312709"/>
                  </a:lnTo>
                  <a:lnTo>
                    <a:pt x="340104" y="310494"/>
                  </a:lnTo>
                  <a:lnTo>
                    <a:pt x="331287" y="310145"/>
                  </a:lnTo>
                  <a:lnTo>
                    <a:pt x="320967" y="312553"/>
                  </a:lnTo>
                  <a:lnTo>
                    <a:pt x="269097" y="326959"/>
                  </a:lnTo>
                  <a:lnTo>
                    <a:pt x="221737" y="330341"/>
                  </a:lnTo>
                  <a:lnTo>
                    <a:pt x="179036" y="322724"/>
                  </a:lnTo>
                  <a:lnTo>
                    <a:pt x="141147" y="304133"/>
                  </a:lnTo>
                  <a:lnTo>
                    <a:pt x="104475" y="270353"/>
                  </a:lnTo>
                  <a:lnTo>
                    <a:pt x="76303" y="227856"/>
                  </a:lnTo>
                  <a:lnTo>
                    <a:pt x="55515" y="180601"/>
                  </a:lnTo>
                  <a:lnTo>
                    <a:pt x="40996" y="132549"/>
                  </a:lnTo>
                  <a:lnTo>
                    <a:pt x="31629" y="87660"/>
                  </a:lnTo>
                  <a:lnTo>
                    <a:pt x="26299" y="49893"/>
                  </a:lnTo>
                  <a:lnTo>
                    <a:pt x="23888" y="23209"/>
                  </a:lnTo>
                  <a:lnTo>
                    <a:pt x="46559" y="24684"/>
                  </a:lnTo>
                  <a:lnTo>
                    <a:pt x="80792" y="29104"/>
                  </a:lnTo>
                  <a:lnTo>
                    <a:pt x="126153" y="37945"/>
                  </a:lnTo>
                  <a:lnTo>
                    <a:pt x="182206" y="52686"/>
                  </a:lnTo>
                  <a:lnTo>
                    <a:pt x="181927" y="48482"/>
                  </a:lnTo>
                  <a:lnTo>
                    <a:pt x="181559" y="44342"/>
                  </a:lnTo>
                  <a:lnTo>
                    <a:pt x="181559" y="39986"/>
                  </a:lnTo>
                  <a:lnTo>
                    <a:pt x="181559" y="28366"/>
                  </a:lnTo>
                  <a:lnTo>
                    <a:pt x="109640" y="10687"/>
                  </a:lnTo>
                  <a:lnTo>
                    <a:pt x="56740" y="2389"/>
                  </a:lnTo>
                  <a:lnTo>
                    <a:pt x="23628" y="0"/>
                  </a:lnTo>
                  <a:lnTo>
                    <a:pt x="11074" y="45"/>
                  </a:lnTo>
                  <a:lnTo>
                    <a:pt x="4826" y="413"/>
                  </a:lnTo>
                  <a:lnTo>
                    <a:pt x="0" y="5645"/>
                  </a:lnTo>
                  <a:lnTo>
                    <a:pt x="139" y="11881"/>
                  </a:lnTo>
                  <a:lnTo>
                    <a:pt x="4362" y="63216"/>
                  </a:lnTo>
                  <a:lnTo>
                    <a:pt x="12360" y="112307"/>
                  </a:lnTo>
                  <a:lnTo>
                    <a:pt x="26825" y="168921"/>
                  </a:lnTo>
                  <a:lnTo>
                    <a:pt x="49663" y="226990"/>
                  </a:lnTo>
                  <a:lnTo>
                    <a:pt x="82778" y="280447"/>
                  </a:lnTo>
                  <a:lnTo>
                    <a:pt x="128079" y="323221"/>
                  </a:lnTo>
                  <a:lnTo>
                    <a:pt x="170955" y="344502"/>
                  </a:lnTo>
                  <a:lnTo>
                    <a:pt x="218857" y="353438"/>
                  </a:lnTo>
                  <a:lnTo>
                    <a:pt x="271595" y="350025"/>
                  </a:lnTo>
                  <a:lnTo>
                    <a:pt x="328980" y="334258"/>
                  </a:lnTo>
                  <a:lnTo>
                    <a:pt x="334695" y="332162"/>
                  </a:lnTo>
                  <a:lnTo>
                    <a:pt x="337693" y="333394"/>
                  </a:lnTo>
                  <a:lnTo>
                    <a:pt x="354985" y="367773"/>
                  </a:lnTo>
                  <a:lnTo>
                    <a:pt x="359816" y="413772"/>
                  </a:lnTo>
                  <a:lnTo>
                    <a:pt x="359816" y="414280"/>
                  </a:lnTo>
                  <a:lnTo>
                    <a:pt x="360057" y="414712"/>
                  </a:lnTo>
                  <a:lnTo>
                    <a:pt x="360108" y="415220"/>
                  </a:lnTo>
                  <a:lnTo>
                    <a:pt x="360108" y="322866"/>
                  </a:lnTo>
                  <a:lnTo>
                    <a:pt x="357924" y="320326"/>
                  </a:lnTo>
                  <a:lnTo>
                    <a:pt x="355701" y="317710"/>
                  </a:lnTo>
                  <a:lnTo>
                    <a:pt x="353060" y="315894"/>
                  </a:lnTo>
                  <a:close/>
                </a:path>
              </a:pathLst>
            </a:custGeom>
            <a:ln w="5130">
              <a:solidFill>
                <a:srgbClr val="004B9A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318" name="object 47">
              <a:extLst>
                <a:ext uri="{FF2B5EF4-FFF2-40B4-BE49-F238E27FC236}">
                  <a16:creationId xmlns:a16="http://schemas.microsoft.com/office/drawing/2014/main" id="{1B464BD3-C3E2-49C0-81E1-FA86104719AD}"/>
                </a:ext>
              </a:extLst>
            </p:cNvPr>
            <p:cNvPicPr/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954526" y="4671004"/>
              <a:ext cx="166471" cy="166471"/>
            </a:xfrm>
            <a:prstGeom prst="rect">
              <a:avLst/>
            </a:prstGeom>
          </p:spPr>
        </p:pic>
      </p:grpSp>
      <p:grpSp>
        <p:nvGrpSpPr>
          <p:cNvPr id="327" name="object 16">
            <a:extLst>
              <a:ext uri="{FF2B5EF4-FFF2-40B4-BE49-F238E27FC236}">
                <a16:creationId xmlns:a16="http://schemas.microsoft.com/office/drawing/2014/main" id="{3263039A-E7F3-48DB-B3D8-D12DFFAA3C45}"/>
              </a:ext>
            </a:extLst>
          </p:cNvPr>
          <p:cNvGrpSpPr/>
          <p:nvPr/>
        </p:nvGrpSpPr>
        <p:grpSpPr>
          <a:xfrm>
            <a:off x="8208966" y="5435417"/>
            <a:ext cx="1227483" cy="847566"/>
            <a:chOff x="749761" y="2162453"/>
            <a:chExt cx="629920" cy="364490"/>
          </a:xfrm>
        </p:grpSpPr>
        <p:sp>
          <p:nvSpPr>
            <p:cNvPr id="328" name="object 17">
              <a:extLst>
                <a:ext uri="{FF2B5EF4-FFF2-40B4-BE49-F238E27FC236}">
                  <a16:creationId xmlns:a16="http://schemas.microsoft.com/office/drawing/2014/main" id="{F5E7E9D9-8161-444E-90A5-9337084B66AB}"/>
                </a:ext>
              </a:extLst>
            </p:cNvPr>
            <p:cNvSpPr/>
            <p:nvPr/>
          </p:nvSpPr>
          <p:spPr>
            <a:xfrm>
              <a:off x="749761" y="2162453"/>
              <a:ext cx="546100" cy="364490"/>
            </a:xfrm>
            <a:custGeom>
              <a:avLst/>
              <a:gdLst/>
              <a:ahLst/>
              <a:cxnLst/>
              <a:rect l="l" t="t" r="r" b="b"/>
              <a:pathLst>
                <a:path w="546100" h="364489">
                  <a:moveTo>
                    <a:pt x="497789" y="121424"/>
                  </a:moveTo>
                  <a:lnTo>
                    <a:pt x="51777" y="121424"/>
                  </a:lnTo>
                  <a:lnTo>
                    <a:pt x="15151" y="176237"/>
                  </a:lnTo>
                  <a:lnTo>
                    <a:pt x="15151" y="364236"/>
                  </a:lnTo>
                  <a:lnTo>
                    <a:pt x="121234" y="364236"/>
                  </a:lnTo>
                  <a:lnTo>
                    <a:pt x="121234" y="333883"/>
                  </a:lnTo>
                  <a:lnTo>
                    <a:pt x="45465" y="333883"/>
                  </a:lnTo>
                  <a:lnTo>
                    <a:pt x="45465" y="223443"/>
                  </a:lnTo>
                  <a:lnTo>
                    <a:pt x="120382" y="223443"/>
                  </a:lnTo>
                  <a:lnTo>
                    <a:pt x="118843" y="215839"/>
                  </a:lnTo>
                  <a:lnTo>
                    <a:pt x="112341" y="206192"/>
                  </a:lnTo>
                  <a:lnTo>
                    <a:pt x="102726" y="199697"/>
                  </a:lnTo>
                  <a:lnTo>
                    <a:pt x="90931" y="197307"/>
                  </a:lnTo>
                  <a:lnTo>
                    <a:pt x="45465" y="197307"/>
                  </a:lnTo>
                  <a:lnTo>
                    <a:pt x="45465" y="185458"/>
                  </a:lnTo>
                  <a:lnTo>
                    <a:pt x="68402" y="151117"/>
                  </a:lnTo>
                  <a:lnTo>
                    <a:pt x="515330" y="151117"/>
                  </a:lnTo>
                  <a:lnTo>
                    <a:pt x="497789" y="121424"/>
                  </a:lnTo>
                  <a:close/>
                </a:path>
                <a:path w="546100" h="364489">
                  <a:moveTo>
                    <a:pt x="424345" y="303428"/>
                  </a:moveTo>
                  <a:lnTo>
                    <a:pt x="423938" y="363435"/>
                  </a:lnTo>
                  <a:lnTo>
                    <a:pt x="530440" y="363435"/>
                  </a:lnTo>
                  <a:lnTo>
                    <a:pt x="530440" y="333082"/>
                  </a:lnTo>
                  <a:lnTo>
                    <a:pt x="454456" y="333082"/>
                  </a:lnTo>
                  <a:lnTo>
                    <a:pt x="454659" y="303644"/>
                  </a:lnTo>
                  <a:lnTo>
                    <a:pt x="424345" y="303428"/>
                  </a:lnTo>
                  <a:close/>
                </a:path>
                <a:path w="546100" h="364489">
                  <a:moveTo>
                    <a:pt x="121234" y="303530"/>
                  </a:moveTo>
                  <a:lnTo>
                    <a:pt x="90931" y="303530"/>
                  </a:lnTo>
                  <a:lnTo>
                    <a:pt x="90931" y="333883"/>
                  </a:lnTo>
                  <a:lnTo>
                    <a:pt x="121234" y="333883"/>
                  </a:lnTo>
                  <a:lnTo>
                    <a:pt x="121234" y="303530"/>
                  </a:lnTo>
                  <a:close/>
                </a:path>
                <a:path w="546100" h="364489">
                  <a:moveTo>
                    <a:pt x="530440" y="223443"/>
                  </a:moveTo>
                  <a:lnTo>
                    <a:pt x="500125" y="223443"/>
                  </a:lnTo>
                  <a:lnTo>
                    <a:pt x="500125" y="333082"/>
                  </a:lnTo>
                  <a:lnTo>
                    <a:pt x="530440" y="333082"/>
                  </a:lnTo>
                  <a:lnTo>
                    <a:pt x="530440" y="223443"/>
                  </a:lnTo>
                  <a:close/>
                </a:path>
                <a:path w="546100" h="364489">
                  <a:moveTo>
                    <a:pt x="120382" y="223443"/>
                  </a:moveTo>
                  <a:lnTo>
                    <a:pt x="45465" y="223443"/>
                  </a:lnTo>
                  <a:lnTo>
                    <a:pt x="49936" y="226047"/>
                  </a:lnTo>
                  <a:lnTo>
                    <a:pt x="55067" y="227660"/>
                  </a:lnTo>
                  <a:lnTo>
                    <a:pt x="121234" y="227660"/>
                  </a:lnTo>
                  <a:lnTo>
                    <a:pt x="120382" y="223443"/>
                  </a:lnTo>
                  <a:close/>
                </a:path>
                <a:path w="546100" h="364489">
                  <a:moveTo>
                    <a:pt x="515330" y="151117"/>
                  </a:moveTo>
                  <a:lnTo>
                    <a:pt x="480110" y="151117"/>
                  </a:lnTo>
                  <a:lnTo>
                    <a:pt x="500125" y="185000"/>
                  </a:lnTo>
                  <a:lnTo>
                    <a:pt x="500125" y="197307"/>
                  </a:lnTo>
                  <a:lnTo>
                    <a:pt x="454659" y="197307"/>
                  </a:lnTo>
                  <a:lnTo>
                    <a:pt x="442851" y="199697"/>
                  </a:lnTo>
                  <a:lnTo>
                    <a:pt x="433219" y="206201"/>
                  </a:lnTo>
                  <a:lnTo>
                    <a:pt x="426726" y="215847"/>
                  </a:lnTo>
                  <a:lnTo>
                    <a:pt x="424345" y="227660"/>
                  </a:lnTo>
                  <a:lnTo>
                    <a:pt x="490524" y="227647"/>
                  </a:lnTo>
                  <a:lnTo>
                    <a:pt x="495655" y="226047"/>
                  </a:lnTo>
                  <a:lnTo>
                    <a:pt x="500125" y="223443"/>
                  </a:lnTo>
                  <a:lnTo>
                    <a:pt x="530440" y="223443"/>
                  </a:lnTo>
                  <a:lnTo>
                    <a:pt x="530440" y="176695"/>
                  </a:lnTo>
                  <a:lnTo>
                    <a:pt x="515330" y="151117"/>
                  </a:lnTo>
                  <a:close/>
                </a:path>
                <a:path w="546100" h="364489">
                  <a:moveTo>
                    <a:pt x="401408" y="0"/>
                  </a:moveTo>
                  <a:lnTo>
                    <a:pt x="144005" y="0"/>
                  </a:lnTo>
                  <a:lnTo>
                    <a:pt x="75209" y="91071"/>
                  </a:lnTo>
                  <a:lnTo>
                    <a:pt x="0" y="91071"/>
                  </a:lnTo>
                  <a:lnTo>
                    <a:pt x="1983" y="102877"/>
                  </a:lnTo>
                  <a:lnTo>
                    <a:pt x="7394" y="112520"/>
                  </a:lnTo>
                  <a:lnTo>
                    <a:pt x="15419" y="119026"/>
                  </a:lnTo>
                  <a:lnTo>
                    <a:pt x="25247" y="121424"/>
                  </a:lnTo>
                  <a:lnTo>
                    <a:pt x="520331" y="121424"/>
                  </a:lnTo>
                  <a:lnTo>
                    <a:pt x="523040" y="120764"/>
                  </a:lnTo>
                  <a:lnTo>
                    <a:pt x="90779" y="120764"/>
                  </a:lnTo>
                  <a:lnTo>
                    <a:pt x="159092" y="30353"/>
                  </a:lnTo>
                  <a:lnTo>
                    <a:pt x="425213" y="30353"/>
                  </a:lnTo>
                  <a:lnTo>
                    <a:pt x="401408" y="0"/>
                  </a:lnTo>
                  <a:close/>
                </a:path>
                <a:path w="546100" h="364489">
                  <a:moveTo>
                    <a:pt x="425213" y="30353"/>
                  </a:moveTo>
                  <a:lnTo>
                    <a:pt x="386664" y="30353"/>
                  </a:lnTo>
                  <a:lnTo>
                    <a:pt x="457593" y="120764"/>
                  </a:lnTo>
                  <a:lnTo>
                    <a:pt x="523040" y="120764"/>
                  </a:lnTo>
                  <a:lnTo>
                    <a:pt x="530165" y="119026"/>
                  </a:lnTo>
                  <a:lnTo>
                    <a:pt x="538191" y="112520"/>
                  </a:lnTo>
                  <a:lnTo>
                    <a:pt x="543602" y="102877"/>
                  </a:lnTo>
                  <a:lnTo>
                    <a:pt x="545591" y="91071"/>
                  </a:lnTo>
                  <a:lnTo>
                    <a:pt x="472833" y="91071"/>
                  </a:lnTo>
                  <a:lnTo>
                    <a:pt x="425213" y="30353"/>
                  </a:lnTo>
                  <a:close/>
                </a:path>
              </a:pathLst>
            </a:custGeom>
            <a:solidFill>
              <a:srgbClr val="004B9A"/>
            </a:solidFill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329" name="object 18">
              <a:extLst>
                <a:ext uri="{FF2B5EF4-FFF2-40B4-BE49-F238E27FC236}">
                  <a16:creationId xmlns:a16="http://schemas.microsoft.com/office/drawing/2014/main" id="{A2C24844-C4C0-4121-BC33-C17FF3545C23}"/>
                </a:ext>
              </a:extLst>
            </p:cNvPr>
            <p:cNvPicPr/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00988" y="2359110"/>
              <a:ext cx="242341" cy="108419"/>
            </a:xfrm>
            <a:prstGeom prst="rect">
              <a:avLst/>
            </a:prstGeom>
          </p:spPr>
        </p:pic>
        <p:pic>
          <p:nvPicPr>
            <p:cNvPr id="330" name="object 19">
              <a:extLst>
                <a:ext uri="{FF2B5EF4-FFF2-40B4-BE49-F238E27FC236}">
                  <a16:creationId xmlns:a16="http://schemas.microsoft.com/office/drawing/2014/main" id="{16CBE928-1786-4A0F-B6A9-ED2AE1866336}"/>
                </a:ext>
              </a:extLst>
            </p:cNvPr>
            <p:cNvPicPr/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13201" y="2304003"/>
              <a:ext cx="166471" cy="166471"/>
            </a:xfrm>
            <a:prstGeom prst="rect">
              <a:avLst/>
            </a:prstGeom>
          </p:spPr>
        </p:pic>
      </p:grpSp>
      <p:grpSp>
        <p:nvGrpSpPr>
          <p:cNvPr id="331" name="object 20">
            <a:extLst>
              <a:ext uri="{FF2B5EF4-FFF2-40B4-BE49-F238E27FC236}">
                <a16:creationId xmlns:a16="http://schemas.microsoft.com/office/drawing/2014/main" id="{E425E725-1031-44B6-BD2B-AC5A60C186B7}"/>
              </a:ext>
            </a:extLst>
          </p:cNvPr>
          <p:cNvGrpSpPr/>
          <p:nvPr/>
        </p:nvGrpSpPr>
        <p:grpSpPr>
          <a:xfrm>
            <a:off x="7818540" y="1825230"/>
            <a:ext cx="1753560" cy="966016"/>
            <a:chOff x="3813935" y="2106004"/>
            <a:chExt cx="780415" cy="569595"/>
          </a:xfrm>
        </p:grpSpPr>
        <p:pic>
          <p:nvPicPr>
            <p:cNvPr id="332" name="object 21">
              <a:extLst>
                <a:ext uri="{FF2B5EF4-FFF2-40B4-BE49-F238E27FC236}">
                  <a16:creationId xmlns:a16="http://schemas.microsoft.com/office/drawing/2014/main" id="{6153B803-0D3A-47F1-90F8-5B5DC7C2FECB}"/>
                </a:ext>
              </a:extLst>
            </p:cNvPr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813935" y="2139072"/>
              <a:ext cx="780287" cy="536447"/>
            </a:xfrm>
            <a:prstGeom prst="rect">
              <a:avLst/>
            </a:prstGeom>
          </p:spPr>
        </p:pic>
        <p:pic>
          <p:nvPicPr>
            <p:cNvPr id="333" name="object 22">
              <a:extLst>
                <a:ext uri="{FF2B5EF4-FFF2-40B4-BE49-F238E27FC236}">
                  <a16:creationId xmlns:a16="http://schemas.microsoft.com/office/drawing/2014/main" id="{865ACB09-0273-4B4C-9FD8-D2FD10952303}"/>
                </a:ext>
              </a:extLst>
            </p:cNvPr>
            <p:cNvPicPr/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143602" y="2106004"/>
              <a:ext cx="166471" cy="166471"/>
            </a:xfrm>
            <a:prstGeom prst="rect">
              <a:avLst/>
            </a:prstGeom>
          </p:spPr>
        </p:pic>
      </p:grpSp>
      <p:grpSp>
        <p:nvGrpSpPr>
          <p:cNvPr id="334" name="object 27">
            <a:extLst>
              <a:ext uri="{FF2B5EF4-FFF2-40B4-BE49-F238E27FC236}">
                <a16:creationId xmlns:a16="http://schemas.microsoft.com/office/drawing/2014/main" id="{4B5BB0E5-EB20-4711-9736-ED4ADDA21F59}"/>
              </a:ext>
            </a:extLst>
          </p:cNvPr>
          <p:cNvGrpSpPr/>
          <p:nvPr/>
        </p:nvGrpSpPr>
        <p:grpSpPr>
          <a:xfrm>
            <a:off x="9956504" y="2175253"/>
            <a:ext cx="1452131" cy="1152440"/>
            <a:chOff x="9350136" y="2062443"/>
            <a:chExt cx="683260" cy="607060"/>
          </a:xfrm>
        </p:grpSpPr>
        <p:pic>
          <p:nvPicPr>
            <p:cNvPr id="335" name="object 28">
              <a:extLst>
                <a:ext uri="{FF2B5EF4-FFF2-40B4-BE49-F238E27FC236}">
                  <a16:creationId xmlns:a16="http://schemas.microsoft.com/office/drawing/2014/main" id="{3CB9E847-71CB-43CD-8725-A6E436356172}"/>
                </a:ext>
              </a:extLst>
            </p:cNvPr>
            <p:cNvPicPr/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350136" y="2086221"/>
              <a:ext cx="682749" cy="583264"/>
            </a:xfrm>
            <a:prstGeom prst="rect">
              <a:avLst/>
            </a:prstGeom>
          </p:spPr>
        </p:pic>
        <p:pic>
          <p:nvPicPr>
            <p:cNvPr id="336" name="object 29">
              <a:extLst>
                <a:ext uri="{FF2B5EF4-FFF2-40B4-BE49-F238E27FC236}">
                  <a16:creationId xmlns:a16="http://schemas.microsoft.com/office/drawing/2014/main" id="{DF2324A2-E493-4132-A9A3-C9058E12A0D3}"/>
                </a:ext>
              </a:extLst>
            </p:cNvPr>
            <p:cNvPicPr/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771602" y="2062443"/>
              <a:ext cx="166471" cy="166471"/>
            </a:xfrm>
            <a:prstGeom prst="rect">
              <a:avLst/>
            </a:prstGeom>
          </p:spPr>
        </p:pic>
      </p:grpSp>
      <p:grpSp>
        <p:nvGrpSpPr>
          <p:cNvPr id="337" name="object 23">
            <a:extLst>
              <a:ext uri="{FF2B5EF4-FFF2-40B4-BE49-F238E27FC236}">
                <a16:creationId xmlns:a16="http://schemas.microsoft.com/office/drawing/2014/main" id="{6D9A281F-1613-4D41-8FD7-79604C7E6C05}"/>
              </a:ext>
            </a:extLst>
          </p:cNvPr>
          <p:cNvGrpSpPr/>
          <p:nvPr/>
        </p:nvGrpSpPr>
        <p:grpSpPr>
          <a:xfrm>
            <a:off x="10424880" y="3898341"/>
            <a:ext cx="983017" cy="822401"/>
            <a:chOff x="8605480" y="4225552"/>
            <a:chExt cx="702310" cy="565785"/>
          </a:xfrm>
        </p:grpSpPr>
        <p:sp>
          <p:nvSpPr>
            <p:cNvPr id="338" name="object 24">
              <a:extLst>
                <a:ext uri="{FF2B5EF4-FFF2-40B4-BE49-F238E27FC236}">
                  <a16:creationId xmlns:a16="http://schemas.microsoft.com/office/drawing/2014/main" id="{C312AF0A-5362-4A98-A469-97992F4AE70D}"/>
                </a:ext>
              </a:extLst>
            </p:cNvPr>
            <p:cNvSpPr/>
            <p:nvPr/>
          </p:nvSpPr>
          <p:spPr>
            <a:xfrm>
              <a:off x="8605469" y="4225556"/>
              <a:ext cx="702310" cy="565785"/>
            </a:xfrm>
            <a:custGeom>
              <a:avLst/>
              <a:gdLst/>
              <a:ahLst/>
              <a:cxnLst/>
              <a:rect l="l" t="t" r="r" b="b"/>
              <a:pathLst>
                <a:path w="702309" h="565785">
                  <a:moveTo>
                    <a:pt x="701814" y="430403"/>
                  </a:moveTo>
                  <a:lnTo>
                    <a:pt x="646277" y="430403"/>
                  </a:lnTo>
                  <a:lnTo>
                    <a:pt x="646277" y="467956"/>
                  </a:lnTo>
                  <a:lnTo>
                    <a:pt x="635508" y="482219"/>
                  </a:lnTo>
                  <a:lnTo>
                    <a:pt x="620420" y="497725"/>
                  </a:lnTo>
                  <a:lnTo>
                    <a:pt x="600392" y="513359"/>
                  </a:lnTo>
                  <a:lnTo>
                    <a:pt x="574827" y="528027"/>
                  </a:lnTo>
                  <a:lnTo>
                    <a:pt x="103720" y="528027"/>
                  </a:lnTo>
                  <a:lnTo>
                    <a:pt x="175806" y="467956"/>
                  </a:lnTo>
                  <a:lnTo>
                    <a:pt x="646277" y="467956"/>
                  </a:lnTo>
                  <a:lnTo>
                    <a:pt x="646277" y="430403"/>
                  </a:lnTo>
                  <a:lnTo>
                    <a:pt x="422109" y="430403"/>
                  </a:lnTo>
                  <a:lnTo>
                    <a:pt x="422109" y="370319"/>
                  </a:lnTo>
                  <a:lnTo>
                    <a:pt x="663422" y="370319"/>
                  </a:lnTo>
                  <a:lnTo>
                    <a:pt x="631367" y="338264"/>
                  </a:lnTo>
                  <a:lnTo>
                    <a:pt x="581698" y="283705"/>
                  </a:lnTo>
                  <a:lnTo>
                    <a:pt x="574433" y="274269"/>
                  </a:lnTo>
                  <a:lnTo>
                    <a:pt x="574433" y="332765"/>
                  </a:lnTo>
                  <a:lnTo>
                    <a:pt x="422109" y="332765"/>
                  </a:lnTo>
                  <a:lnTo>
                    <a:pt x="422109" y="106895"/>
                  </a:lnTo>
                  <a:lnTo>
                    <a:pt x="436778" y="135343"/>
                  </a:lnTo>
                  <a:lnTo>
                    <a:pt x="462749" y="180784"/>
                  </a:lnTo>
                  <a:lnTo>
                    <a:pt x="494284" y="230022"/>
                  </a:lnTo>
                  <a:lnTo>
                    <a:pt x="531469" y="281279"/>
                  </a:lnTo>
                  <a:lnTo>
                    <a:pt x="574433" y="332765"/>
                  </a:lnTo>
                  <a:lnTo>
                    <a:pt x="574433" y="274269"/>
                  </a:lnTo>
                  <a:lnTo>
                    <a:pt x="538835" y="227965"/>
                  </a:lnTo>
                  <a:lnTo>
                    <a:pt x="502729" y="173621"/>
                  </a:lnTo>
                  <a:lnTo>
                    <a:pt x="473290" y="123266"/>
                  </a:lnTo>
                  <a:lnTo>
                    <a:pt x="450469" y="79451"/>
                  </a:lnTo>
                  <a:lnTo>
                    <a:pt x="434174" y="44780"/>
                  </a:lnTo>
                  <a:lnTo>
                    <a:pt x="416102" y="0"/>
                  </a:lnTo>
                  <a:lnTo>
                    <a:pt x="402145" y="876"/>
                  </a:lnTo>
                  <a:lnTo>
                    <a:pt x="348805" y="8394"/>
                  </a:lnTo>
                  <a:lnTo>
                    <a:pt x="295325" y="21361"/>
                  </a:lnTo>
                  <a:lnTo>
                    <a:pt x="232397" y="43853"/>
                  </a:lnTo>
                  <a:lnTo>
                    <a:pt x="184632" y="67513"/>
                  </a:lnTo>
                  <a:lnTo>
                    <a:pt x="142163" y="95211"/>
                  </a:lnTo>
                  <a:lnTo>
                    <a:pt x="105117" y="126796"/>
                  </a:lnTo>
                  <a:lnTo>
                    <a:pt x="73634" y="162102"/>
                  </a:lnTo>
                  <a:lnTo>
                    <a:pt x="47866" y="200964"/>
                  </a:lnTo>
                  <a:lnTo>
                    <a:pt x="27952" y="243243"/>
                  </a:lnTo>
                  <a:lnTo>
                    <a:pt x="14033" y="288747"/>
                  </a:lnTo>
                  <a:lnTo>
                    <a:pt x="8737" y="311746"/>
                  </a:lnTo>
                  <a:lnTo>
                    <a:pt x="344741" y="311746"/>
                  </a:lnTo>
                  <a:lnTo>
                    <a:pt x="344741" y="274193"/>
                  </a:lnTo>
                  <a:lnTo>
                    <a:pt x="56857" y="274193"/>
                  </a:lnTo>
                  <a:lnTo>
                    <a:pt x="73507" y="232371"/>
                  </a:lnTo>
                  <a:lnTo>
                    <a:pt x="96177" y="194195"/>
                  </a:lnTo>
                  <a:lnTo>
                    <a:pt x="124815" y="159702"/>
                  </a:lnTo>
                  <a:lnTo>
                    <a:pt x="159397" y="128943"/>
                  </a:lnTo>
                  <a:lnTo>
                    <a:pt x="199872" y="101955"/>
                  </a:lnTo>
                  <a:lnTo>
                    <a:pt x="246202" y="78790"/>
                  </a:lnTo>
                  <a:lnTo>
                    <a:pt x="291109" y="61976"/>
                  </a:lnTo>
                  <a:lnTo>
                    <a:pt x="332079" y="50520"/>
                  </a:lnTo>
                  <a:lnTo>
                    <a:pt x="384556" y="40703"/>
                  </a:lnTo>
                  <a:lnTo>
                    <a:pt x="384556" y="430403"/>
                  </a:lnTo>
                  <a:lnTo>
                    <a:pt x="162204" y="430403"/>
                  </a:lnTo>
                  <a:lnTo>
                    <a:pt x="0" y="565581"/>
                  </a:lnTo>
                  <a:lnTo>
                    <a:pt x="583171" y="565581"/>
                  </a:lnTo>
                  <a:lnTo>
                    <a:pt x="586905" y="563854"/>
                  </a:lnTo>
                  <a:lnTo>
                    <a:pt x="640029" y="530364"/>
                  </a:lnTo>
                  <a:lnTo>
                    <a:pt x="642213" y="528027"/>
                  </a:lnTo>
                  <a:lnTo>
                    <a:pt x="672833" y="495300"/>
                  </a:lnTo>
                  <a:lnTo>
                    <a:pt x="689152" y="467956"/>
                  </a:lnTo>
                  <a:lnTo>
                    <a:pt x="689610" y="467194"/>
                  </a:lnTo>
                  <a:lnTo>
                    <a:pt x="694664" y="454520"/>
                  </a:lnTo>
                  <a:lnTo>
                    <a:pt x="701814" y="430403"/>
                  </a:lnTo>
                  <a:close/>
                </a:path>
              </a:pathLst>
            </a:custGeom>
            <a:solidFill>
              <a:srgbClr val="004B9A"/>
            </a:solidFill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339" name="object 25">
              <a:extLst>
                <a:ext uri="{FF2B5EF4-FFF2-40B4-BE49-F238E27FC236}">
                  <a16:creationId xmlns:a16="http://schemas.microsoft.com/office/drawing/2014/main" id="{A99991A3-2599-4030-8973-3700C129CD2A}"/>
                </a:ext>
              </a:extLst>
            </p:cNvPr>
            <p:cNvPicPr/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755716" y="4577845"/>
              <a:ext cx="189992" cy="108140"/>
            </a:xfrm>
            <a:prstGeom prst="rect">
              <a:avLst/>
            </a:prstGeom>
          </p:spPr>
        </p:pic>
        <p:pic>
          <p:nvPicPr>
            <p:cNvPr id="340" name="object 26">
              <a:extLst>
                <a:ext uri="{FF2B5EF4-FFF2-40B4-BE49-F238E27FC236}">
                  <a16:creationId xmlns:a16="http://schemas.microsoft.com/office/drawing/2014/main" id="{C86D5090-CF92-458D-92F6-10AF10F0345D}"/>
                </a:ext>
              </a:extLst>
            </p:cNvPr>
            <p:cNvPicPr/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658001" y="4279505"/>
              <a:ext cx="166471" cy="166471"/>
            </a:xfrm>
            <a:prstGeom prst="rect">
              <a:avLst/>
            </a:prstGeom>
          </p:spPr>
        </p:pic>
      </p:grpSp>
      <p:grpSp>
        <p:nvGrpSpPr>
          <p:cNvPr id="341" name="object 13">
            <a:extLst>
              <a:ext uri="{FF2B5EF4-FFF2-40B4-BE49-F238E27FC236}">
                <a16:creationId xmlns:a16="http://schemas.microsoft.com/office/drawing/2014/main" id="{4D56C966-2A00-4E06-AE23-465313816C41}"/>
              </a:ext>
            </a:extLst>
          </p:cNvPr>
          <p:cNvGrpSpPr/>
          <p:nvPr/>
        </p:nvGrpSpPr>
        <p:grpSpPr>
          <a:xfrm>
            <a:off x="9818759" y="4970809"/>
            <a:ext cx="1679617" cy="1075573"/>
            <a:chOff x="758135" y="4270571"/>
            <a:chExt cx="683260" cy="487680"/>
          </a:xfrm>
        </p:grpSpPr>
        <p:pic>
          <p:nvPicPr>
            <p:cNvPr id="342" name="object 14">
              <a:extLst>
                <a:ext uri="{FF2B5EF4-FFF2-40B4-BE49-F238E27FC236}">
                  <a16:creationId xmlns:a16="http://schemas.microsoft.com/office/drawing/2014/main" id="{43A71084-3FAB-45B8-8275-D439E3BDAFAA}"/>
                </a:ext>
              </a:extLst>
            </p:cNvPr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58135" y="4270571"/>
              <a:ext cx="682751" cy="487679"/>
            </a:xfrm>
            <a:prstGeom prst="rect">
              <a:avLst/>
            </a:prstGeom>
          </p:spPr>
        </p:pic>
        <p:pic>
          <p:nvPicPr>
            <p:cNvPr id="343" name="object 15">
              <a:extLst>
                <a:ext uri="{FF2B5EF4-FFF2-40B4-BE49-F238E27FC236}">
                  <a16:creationId xmlns:a16="http://schemas.microsoft.com/office/drawing/2014/main" id="{AF26EC30-52C6-4E6F-9E21-E0C8AEC06392}"/>
                </a:ext>
              </a:extLst>
            </p:cNvPr>
            <p:cNvPicPr/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54002" y="4581004"/>
              <a:ext cx="166471" cy="16647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69810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INTELLIGENT_ELEMENT" val="{Name}"/>
</p:tagLst>
</file>

<file path=ppt/theme/theme1.xml><?xml version="1.0" encoding="utf-8"?>
<a:theme xmlns:a="http://schemas.openxmlformats.org/drawingml/2006/main" name="masterlease_PCM_3Q_2017">
  <a:themeElements>
    <a:clrScheme name="MASTERLEASE">
      <a:dk1>
        <a:srgbClr val="000000"/>
      </a:dk1>
      <a:lt1>
        <a:sysClr val="window" lastClr="FFFFFF"/>
      </a:lt1>
      <a:dk2>
        <a:srgbClr val="3A4D98"/>
      </a:dk2>
      <a:lt2>
        <a:srgbClr val="FFFFFF"/>
      </a:lt2>
      <a:accent1>
        <a:srgbClr val="006DD0"/>
      </a:accent1>
      <a:accent2>
        <a:srgbClr val="EE0060"/>
      </a:accent2>
      <a:accent3>
        <a:srgbClr val="FF9F2B"/>
      </a:accent3>
      <a:accent4>
        <a:srgbClr val="1CC1CE"/>
      </a:accent4>
      <a:accent5>
        <a:srgbClr val="7030A0"/>
      </a:accent5>
      <a:accent6>
        <a:srgbClr val="003D74"/>
      </a:accent6>
      <a:hlink>
        <a:srgbClr val="0000FF"/>
      </a:hlink>
      <a:folHlink>
        <a:srgbClr val="3A4D98"/>
      </a:folHlink>
    </a:clrScheme>
    <a:fontScheme name="CALIBRI1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masterlease_PCM_3Q_2017">
  <a:themeElements>
    <a:clrScheme name="MASTERLEASE">
      <a:dk1>
        <a:srgbClr val="000000"/>
      </a:dk1>
      <a:lt1>
        <a:sysClr val="window" lastClr="FFFFFF"/>
      </a:lt1>
      <a:dk2>
        <a:srgbClr val="3A4D98"/>
      </a:dk2>
      <a:lt2>
        <a:srgbClr val="FFFFFF"/>
      </a:lt2>
      <a:accent1>
        <a:srgbClr val="006DD0"/>
      </a:accent1>
      <a:accent2>
        <a:srgbClr val="EE0060"/>
      </a:accent2>
      <a:accent3>
        <a:srgbClr val="FF9F2B"/>
      </a:accent3>
      <a:accent4>
        <a:srgbClr val="1CC1CE"/>
      </a:accent4>
      <a:accent5>
        <a:srgbClr val="7030A0"/>
      </a:accent5>
      <a:accent6>
        <a:srgbClr val="003D74"/>
      </a:accent6>
      <a:hlink>
        <a:srgbClr val="0000FF"/>
      </a:hlink>
      <a:folHlink>
        <a:srgbClr val="3A4D98"/>
      </a:folHlink>
    </a:clrScheme>
    <a:fontScheme name="CALIBRI1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masterlease_PCM_3Q_2017">
  <a:themeElements>
    <a:clrScheme name="MASTERLEASE">
      <a:dk1>
        <a:srgbClr val="000000"/>
      </a:dk1>
      <a:lt1>
        <a:sysClr val="window" lastClr="FFFFFF"/>
      </a:lt1>
      <a:dk2>
        <a:srgbClr val="3A4D98"/>
      </a:dk2>
      <a:lt2>
        <a:srgbClr val="FFFFFF"/>
      </a:lt2>
      <a:accent1>
        <a:srgbClr val="006DD0"/>
      </a:accent1>
      <a:accent2>
        <a:srgbClr val="EE0060"/>
      </a:accent2>
      <a:accent3>
        <a:srgbClr val="FF9F2B"/>
      </a:accent3>
      <a:accent4>
        <a:srgbClr val="1CC1CE"/>
      </a:accent4>
      <a:accent5>
        <a:srgbClr val="7030A0"/>
      </a:accent5>
      <a:accent6>
        <a:srgbClr val="003D74"/>
      </a:accent6>
      <a:hlink>
        <a:srgbClr val="0000FF"/>
      </a:hlink>
      <a:folHlink>
        <a:srgbClr val="3A4D98"/>
      </a:folHlink>
    </a:clrScheme>
    <a:fontScheme name="CALIBRI1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masterlease_PCM_3Q_2017">
  <a:themeElements>
    <a:clrScheme name="MASTERLEASE">
      <a:dk1>
        <a:srgbClr val="000000"/>
      </a:dk1>
      <a:lt1>
        <a:sysClr val="window" lastClr="FFFFFF"/>
      </a:lt1>
      <a:dk2>
        <a:srgbClr val="3A4D98"/>
      </a:dk2>
      <a:lt2>
        <a:srgbClr val="FFFFFF"/>
      </a:lt2>
      <a:accent1>
        <a:srgbClr val="006DD0"/>
      </a:accent1>
      <a:accent2>
        <a:srgbClr val="EE0060"/>
      </a:accent2>
      <a:accent3>
        <a:srgbClr val="FF9F2B"/>
      </a:accent3>
      <a:accent4>
        <a:srgbClr val="1CC1CE"/>
      </a:accent4>
      <a:accent5>
        <a:srgbClr val="7030A0"/>
      </a:accent5>
      <a:accent6>
        <a:srgbClr val="003D74"/>
      </a:accent6>
      <a:hlink>
        <a:srgbClr val="0000FF"/>
      </a:hlink>
      <a:folHlink>
        <a:srgbClr val="3A4D98"/>
      </a:folHlink>
    </a:clrScheme>
    <a:fontScheme name="CALIBRI1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11910</TotalTime>
  <Words>470</Words>
  <Application>Microsoft Office PowerPoint</Application>
  <PresentationFormat>Panoramiczny</PresentationFormat>
  <Paragraphs>114</Paragraphs>
  <Slides>13</Slides>
  <Notes>2</Notes>
  <HiddenSlides>0</HiddenSlides>
  <MMClips>0</MMClips>
  <ScaleCrop>false</ScaleCrop>
  <HeadingPairs>
    <vt:vector size="8" baseType="variant">
      <vt:variant>
        <vt:lpstr>Używane czcionki</vt:lpstr>
      </vt:variant>
      <vt:variant>
        <vt:i4>11</vt:i4>
      </vt:variant>
      <vt:variant>
        <vt:lpstr>Motyw</vt:lpstr>
      </vt:variant>
      <vt:variant>
        <vt:i4>5</vt:i4>
      </vt:variant>
      <vt:variant>
        <vt:lpstr>Osadzone serwery OLE</vt:lpstr>
      </vt:variant>
      <vt:variant>
        <vt:i4>1</vt:i4>
      </vt:variant>
      <vt:variant>
        <vt:lpstr>Tytuły slajdów</vt:lpstr>
      </vt:variant>
      <vt:variant>
        <vt:i4>13</vt:i4>
      </vt:variant>
    </vt:vector>
  </HeadingPairs>
  <TitlesOfParts>
    <vt:vector size="30" baseType="lpstr">
      <vt:lpstr>Arial</vt:lpstr>
      <vt:lpstr>Calibri</vt:lpstr>
      <vt:lpstr>Calibri Light</vt:lpstr>
      <vt:lpstr>Lato</vt:lpstr>
      <vt:lpstr>Lato Heavy</vt:lpstr>
      <vt:lpstr>Open Sans Light</vt:lpstr>
      <vt:lpstr>PKO Bank Polski</vt:lpstr>
      <vt:lpstr>PKO Bank Polski Bd</vt:lpstr>
      <vt:lpstr>PKO Bank Polski Rg</vt:lpstr>
      <vt:lpstr>PKOBankPolski-Regular</vt:lpstr>
      <vt:lpstr>Trebuchet MS</vt:lpstr>
      <vt:lpstr>masterlease_PCM_3Q_2017</vt:lpstr>
      <vt:lpstr>1_masterlease_PCM_3Q_2017</vt:lpstr>
      <vt:lpstr>2_masterlease_PCM_3Q_2017</vt:lpstr>
      <vt:lpstr>1_Motyw pakietu Office</vt:lpstr>
      <vt:lpstr>3_masterlease_PCM_3Q_2017</vt:lpstr>
      <vt:lpstr>think-cell Slide</vt:lpstr>
      <vt:lpstr>Prezentacja programu PowerPoint</vt:lpstr>
      <vt:lpstr>     </vt:lpstr>
      <vt:lpstr>Prezentacja programu PowerPoint</vt:lpstr>
      <vt:lpstr>Prezentacja programu PowerPoint</vt:lpstr>
      <vt:lpstr>Prezentacja programu PowerPoint</vt:lpstr>
      <vt:lpstr>Prezentacja programu PowerPoint</vt:lpstr>
      <vt:lpstr>Naszą chlubą są procesy cyfrowe dla firm</vt:lpstr>
      <vt:lpstr>Rozwiązania dotyczące finansowania bieżących potrzeb</vt:lpstr>
      <vt:lpstr>Rozwiązania dotyczące finansowania inwestycji</vt:lpstr>
      <vt:lpstr>Oferujemy finansowanie na wszystkie potrzeby inwestycyjne przedsiębiorców</vt:lpstr>
      <vt:lpstr>Zielona energia dla naszych Klientów – finansowanie urządzeń z grupy OZE</vt:lpstr>
      <vt:lpstr>Zielona energia dla naszych Klientów – finansowanie urządzeń z grupy OZE</vt:lpstr>
      <vt:lpstr>Prezentacja programu PowerPoint</vt:lpstr>
    </vt:vector>
  </TitlesOfParts>
  <Company>PKO BP S.A.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Firmy – Priorytety 2Q2022</dc:title>
  <dc:creator>Jakub Kurtiak</dc:creator>
  <cp:lastModifiedBy>Majcherczyk Ewelina</cp:lastModifiedBy>
  <cp:revision>469</cp:revision>
  <cp:lastPrinted>2023-12-13T08:18:03Z</cp:lastPrinted>
  <dcterms:created xsi:type="dcterms:W3CDTF">2022-04-06T13:44:51Z</dcterms:created>
  <dcterms:modified xsi:type="dcterms:W3CDTF">2025-06-11T11:15:34Z</dcterms:modified>
</cp:coreProperties>
</file>